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87"/>
  </p:notesMasterIdLst>
  <p:sldIdLst>
    <p:sldId id="256" r:id="rId2"/>
    <p:sldId id="702" r:id="rId3"/>
    <p:sldId id="703" r:id="rId4"/>
    <p:sldId id="705" r:id="rId5"/>
    <p:sldId id="560" r:id="rId6"/>
    <p:sldId id="563" r:id="rId7"/>
    <p:sldId id="707" r:id="rId8"/>
    <p:sldId id="708" r:id="rId9"/>
    <p:sldId id="715" r:id="rId10"/>
    <p:sldId id="716" r:id="rId11"/>
    <p:sldId id="712" r:id="rId12"/>
    <p:sldId id="718" r:id="rId13"/>
    <p:sldId id="719" r:id="rId14"/>
    <p:sldId id="720" r:id="rId15"/>
    <p:sldId id="713" r:id="rId16"/>
    <p:sldId id="824" r:id="rId17"/>
    <p:sldId id="826" r:id="rId18"/>
    <p:sldId id="714" r:id="rId19"/>
    <p:sldId id="721" r:id="rId20"/>
    <p:sldId id="827" r:id="rId21"/>
    <p:sldId id="828" r:id="rId22"/>
    <p:sldId id="830" r:id="rId23"/>
    <p:sldId id="731" r:id="rId24"/>
    <p:sldId id="844" r:id="rId25"/>
    <p:sldId id="733" r:id="rId26"/>
    <p:sldId id="855" r:id="rId27"/>
    <p:sldId id="738" r:id="rId28"/>
    <p:sldId id="735" r:id="rId29"/>
    <p:sldId id="736" r:id="rId30"/>
    <p:sldId id="729" r:id="rId31"/>
    <p:sldId id="740" r:id="rId32"/>
    <p:sldId id="744" r:id="rId33"/>
    <p:sldId id="743" r:id="rId34"/>
    <p:sldId id="848" r:id="rId35"/>
    <p:sldId id="850" r:id="rId36"/>
    <p:sldId id="851" r:id="rId37"/>
    <p:sldId id="853" r:id="rId38"/>
    <p:sldId id="854" r:id="rId39"/>
    <p:sldId id="745" r:id="rId40"/>
    <p:sldId id="747" r:id="rId41"/>
    <p:sldId id="748" r:id="rId42"/>
    <p:sldId id="836" r:id="rId43"/>
    <p:sldId id="837" r:id="rId44"/>
    <p:sldId id="835" r:id="rId45"/>
    <p:sldId id="838" r:id="rId46"/>
    <p:sldId id="749" r:id="rId47"/>
    <p:sldId id="751" r:id="rId48"/>
    <p:sldId id="750" r:id="rId49"/>
    <p:sldId id="760" r:id="rId50"/>
    <p:sldId id="774" r:id="rId51"/>
    <p:sldId id="768" r:id="rId52"/>
    <p:sldId id="767" r:id="rId53"/>
    <p:sldId id="772" r:id="rId54"/>
    <p:sldId id="776" r:id="rId55"/>
    <p:sldId id="779" r:id="rId56"/>
    <p:sldId id="782" r:id="rId57"/>
    <p:sldId id="792" r:id="rId58"/>
    <p:sldId id="788" r:id="rId59"/>
    <p:sldId id="793" r:id="rId60"/>
    <p:sldId id="794" r:id="rId61"/>
    <p:sldId id="789" r:id="rId62"/>
    <p:sldId id="638" r:id="rId63"/>
    <p:sldId id="796" r:id="rId64"/>
    <p:sldId id="797" r:id="rId65"/>
    <p:sldId id="839" r:id="rId66"/>
    <p:sldId id="798" r:id="rId67"/>
    <p:sldId id="840" r:id="rId68"/>
    <p:sldId id="799" r:id="rId69"/>
    <p:sldId id="800" r:id="rId70"/>
    <p:sldId id="801" r:id="rId71"/>
    <p:sldId id="802" r:id="rId72"/>
    <p:sldId id="803" r:id="rId73"/>
    <p:sldId id="804" r:id="rId74"/>
    <p:sldId id="805" r:id="rId75"/>
    <p:sldId id="806" r:id="rId76"/>
    <p:sldId id="810" r:id="rId77"/>
    <p:sldId id="812" r:id="rId78"/>
    <p:sldId id="813" r:id="rId79"/>
    <p:sldId id="807" r:id="rId80"/>
    <p:sldId id="815" r:id="rId81"/>
    <p:sldId id="816" r:id="rId82"/>
    <p:sldId id="817" r:id="rId83"/>
    <p:sldId id="818" r:id="rId84"/>
    <p:sldId id="820" r:id="rId85"/>
    <p:sldId id="487" r:id="rId86"/>
  </p:sldIdLst>
  <p:sldSz cx="12192000" cy="6858000"/>
  <p:notesSz cx="6858000" cy="9144000"/>
  <p:defaultTextStyle>
    <a:defPPr>
      <a:defRPr lang="en-US"/>
    </a:defPPr>
    <a:lvl1pPr marL="0" algn="l" defTabSz="1023962" rtl="0" eaLnBrk="1" latinLnBrk="0" hangingPunct="1">
      <a:defRPr sz="2000" kern="1200">
        <a:solidFill>
          <a:schemeClr val="tx1"/>
        </a:solidFill>
        <a:latin typeface="+mn-lt"/>
        <a:ea typeface="+mn-ea"/>
        <a:cs typeface="+mn-cs"/>
      </a:defRPr>
    </a:lvl1pPr>
    <a:lvl2pPr marL="511981" algn="l" defTabSz="1023962" rtl="0" eaLnBrk="1" latinLnBrk="0" hangingPunct="1">
      <a:defRPr sz="2000" kern="1200">
        <a:solidFill>
          <a:schemeClr val="tx1"/>
        </a:solidFill>
        <a:latin typeface="+mn-lt"/>
        <a:ea typeface="+mn-ea"/>
        <a:cs typeface="+mn-cs"/>
      </a:defRPr>
    </a:lvl2pPr>
    <a:lvl3pPr marL="1023962" algn="l" defTabSz="1023962" rtl="0" eaLnBrk="1" latinLnBrk="0" hangingPunct="1">
      <a:defRPr sz="2000" kern="1200">
        <a:solidFill>
          <a:schemeClr val="tx1"/>
        </a:solidFill>
        <a:latin typeface="+mn-lt"/>
        <a:ea typeface="+mn-ea"/>
        <a:cs typeface="+mn-cs"/>
      </a:defRPr>
    </a:lvl3pPr>
    <a:lvl4pPr marL="1535944" algn="l" defTabSz="1023962" rtl="0" eaLnBrk="1" latinLnBrk="0" hangingPunct="1">
      <a:defRPr sz="2000" kern="1200">
        <a:solidFill>
          <a:schemeClr val="tx1"/>
        </a:solidFill>
        <a:latin typeface="+mn-lt"/>
        <a:ea typeface="+mn-ea"/>
        <a:cs typeface="+mn-cs"/>
      </a:defRPr>
    </a:lvl4pPr>
    <a:lvl5pPr marL="2047925" algn="l" defTabSz="1023962" rtl="0" eaLnBrk="1" latinLnBrk="0" hangingPunct="1">
      <a:defRPr sz="2000" kern="1200">
        <a:solidFill>
          <a:schemeClr val="tx1"/>
        </a:solidFill>
        <a:latin typeface="+mn-lt"/>
        <a:ea typeface="+mn-ea"/>
        <a:cs typeface="+mn-cs"/>
      </a:defRPr>
    </a:lvl5pPr>
    <a:lvl6pPr marL="2559907" algn="l" defTabSz="1023962" rtl="0" eaLnBrk="1" latinLnBrk="0" hangingPunct="1">
      <a:defRPr sz="2000" kern="1200">
        <a:solidFill>
          <a:schemeClr val="tx1"/>
        </a:solidFill>
        <a:latin typeface="+mn-lt"/>
        <a:ea typeface="+mn-ea"/>
        <a:cs typeface="+mn-cs"/>
      </a:defRPr>
    </a:lvl6pPr>
    <a:lvl7pPr marL="3071888" algn="l" defTabSz="1023962" rtl="0" eaLnBrk="1" latinLnBrk="0" hangingPunct="1">
      <a:defRPr sz="2000" kern="1200">
        <a:solidFill>
          <a:schemeClr val="tx1"/>
        </a:solidFill>
        <a:latin typeface="+mn-lt"/>
        <a:ea typeface="+mn-ea"/>
        <a:cs typeface="+mn-cs"/>
      </a:defRPr>
    </a:lvl7pPr>
    <a:lvl8pPr marL="3583870" algn="l" defTabSz="1023962" rtl="0" eaLnBrk="1" latinLnBrk="0" hangingPunct="1">
      <a:defRPr sz="2000" kern="1200">
        <a:solidFill>
          <a:schemeClr val="tx1"/>
        </a:solidFill>
        <a:latin typeface="+mn-lt"/>
        <a:ea typeface="+mn-ea"/>
        <a:cs typeface="+mn-cs"/>
      </a:defRPr>
    </a:lvl8pPr>
    <a:lvl9pPr marL="4095851" algn="l" defTabSz="102396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78E9F8"/>
    <a:srgbClr val="00FFFF"/>
    <a:srgbClr val="81EBA4"/>
    <a:srgbClr val="10E07D"/>
    <a:srgbClr val="28C5E4"/>
    <a:srgbClr val="71EC34"/>
    <a:srgbClr val="CBE725"/>
    <a:srgbClr val="EDBC33"/>
    <a:srgbClr val="5CBA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86025" autoAdjust="0"/>
  </p:normalViewPr>
  <p:slideViewPr>
    <p:cSldViewPr>
      <p:cViewPr varScale="1">
        <p:scale>
          <a:sx n="78" d="100"/>
          <a:sy n="78" d="100"/>
        </p:scale>
        <p:origin x="438" y="96"/>
      </p:cViewPr>
      <p:guideLst>
        <p:guide orient="horz" pos="2160"/>
        <p:guide pos="3840"/>
      </p:guideLst>
    </p:cSldViewPr>
  </p:slideViewPr>
  <p:outlineViewPr>
    <p:cViewPr>
      <p:scale>
        <a:sx n="33" d="100"/>
        <a:sy n="33" d="100"/>
      </p:scale>
      <p:origin x="0" y="289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6.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21844E-3934-48FE-AB2C-3FF7919697D3}" type="doc">
      <dgm:prSet loTypeId="urn:microsoft.com/office/officeart/2005/8/layout/list1" loCatId="list" qsTypeId="urn:microsoft.com/office/officeart/2005/8/quickstyle/simple5" qsCatId="simple" csTypeId="urn:microsoft.com/office/officeart/2005/8/colors/colorful3" csCatId="colorful" phldr="1"/>
      <dgm:spPr/>
      <dgm:t>
        <a:bodyPr/>
        <a:lstStyle/>
        <a:p>
          <a:endParaRPr lang="en-US"/>
        </a:p>
      </dgm:t>
    </dgm:pt>
    <dgm:pt modelId="{51F9B17A-24C5-47CA-858B-9E335F221ADB}">
      <dgm:prSet phldrT="[Text]" custT="1"/>
      <dgm:spPr/>
      <dgm:t>
        <a:bodyPr/>
        <a:lstStyle/>
        <a:p>
          <a:r>
            <a:rPr lang="vi-VN" sz="2400" dirty="0" smtClean="0"/>
            <a:t>Quy định phạm vi điều chỉnh phù hợp với nội dung được giao trong Luật Lâm nghiệp. </a:t>
          </a:r>
          <a:endParaRPr lang="en-US" sz="2400" dirty="0"/>
        </a:p>
      </dgm:t>
    </dgm:pt>
    <dgm:pt modelId="{9B41F01F-90D9-4C80-A7F7-831E7EEE1606}" type="parTrans" cxnId="{5C779071-4B50-479D-8D38-EF1BA3FF9D76}">
      <dgm:prSet/>
      <dgm:spPr/>
      <dgm:t>
        <a:bodyPr/>
        <a:lstStyle/>
        <a:p>
          <a:endParaRPr lang="en-US"/>
        </a:p>
      </dgm:t>
    </dgm:pt>
    <dgm:pt modelId="{3125326D-50BF-4328-9820-EC0385A3AAF1}" type="sibTrans" cxnId="{5C779071-4B50-479D-8D38-EF1BA3FF9D76}">
      <dgm:prSet/>
      <dgm:spPr/>
      <dgm:t>
        <a:bodyPr/>
        <a:lstStyle/>
        <a:p>
          <a:endParaRPr lang="en-US"/>
        </a:p>
      </dgm:t>
    </dgm:pt>
    <dgm:pt modelId="{1D4173A7-E2F6-4FE3-88EA-1C450156337C}">
      <dgm:prSet phldrT="[Text]" custT="1"/>
      <dgm:spPr/>
      <dgm:t>
        <a:bodyPr/>
        <a:lstStyle/>
        <a:p>
          <a:r>
            <a:rPr lang="vi-VN" sz="2400" dirty="0" smtClean="0"/>
            <a:t>Giải thích từ ngữ và hướng dẫn phương pháp đo, tính thể tích, khối lượng, trọng lượng để áp dụng thống nhất trong quá trình thực hiện thông tư; </a:t>
          </a:r>
          <a:endParaRPr lang="en-US" sz="2400" dirty="0"/>
        </a:p>
      </dgm:t>
    </dgm:pt>
    <dgm:pt modelId="{F82C153B-6683-43DC-8A92-8E9D39F254D1}" type="parTrans" cxnId="{3408E713-9262-4A57-AE60-872E00C0E49B}">
      <dgm:prSet/>
      <dgm:spPr/>
      <dgm:t>
        <a:bodyPr/>
        <a:lstStyle/>
        <a:p>
          <a:endParaRPr lang="en-US"/>
        </a:p>
      </dgm:t>
    </dgm:pt>
    <dgm:pt modelId="{F5FE7025-F284-408E-A939-9AC01F2FC7D2}" type="sibTrans" cxnId="{3408E713-9262-4A57-AE60-872E00C0E49B}">
      <dgm:prSet/>
      <dgm:spPr/>
      <dgm:t>
        <a:bodyPr/>
        <a:lstStyle/>
        <a:p>
          <a:endParaRPr lang="en-US"/>
        </a:p>
      </dgm:t>
    </dgm:pt>
    <dgm:pt modelId="{6BC9DE26-881B-4120-9804-F86A5930FD36}">
      <dgm:prSet phldrT="[Text]" custT="1"/>
      <dgm:spPr/>
      <dgm:t>
        <a:bodyPr/>
        <a:lstStyle/>
        <a:p>
          <a:r>
            <a:rPr lang="en-US" sz="2400" dirty="0" smtClean="0"/>
            <a:t>Q</a:t>
          </a:r>
          <a:r>
            <a:rPr lang="vi-VN" sz="2400" dirty="0" smtClean="0"/>
            <a:t>uy định về </a:t>
          </a:r>
          <a:r>
            <a:rPr lang="en-US" sz="2400" dirty="0" smtClean="0"/>
            <a:t>b</a:t>
          </a:r>
          <a:r>
            <a:rPr lang="vi-VN" sz="2400" dirty="0" smtClean="0"/>
            <a:t>ản</a:t>
          </a:r>
          <a:r>
            <a:rPr lang="en-US" sz="2400" dirty="0" smtClean="0"/>
            <a:t>g</a:t>
          </a:r>
          <a:r>
            <a:rPr lang="vi-VN" sz="2400" dirty="0" smtClean="0"/>
            <a:t> kê lâm sản, đối tượng lập bảng kê lâm sản, thẩm quyền, hồ sơ, trình tự thủ tục xác nhận bảng kê lâm sản.</a:t>
          </a:r>
          <a:endParaRPr lang="en-US" sz="2400" dirty="0"/>
        </a:p>
      </dgm:t>
    </dgm:pt>
    <dgm:pt modelId="{A37DF6E5-3B07-46D1-B553-9C3FAB16A3E9}" type="parTrans" cxnId="{CBDDB571-BB5D-4860-A012-6DBB636B13AD}">
      <dgm:prSet/>
      <dgm:spPr/>
      <dgm:t>
        <a:bodyPr/>
        <a:lstStyle/>
        <a:p>
          <a:endParaRPr lang="en-US"/>
        </a:p>
      </dgm:t>
    </dgm:pt>
    <dgm:pt modelId="{13F23D36-1368-4C63-AE99-1A5EAA88C963}" type="sibTrans" cxnId="{CBDDB571-BB5D-4860-A012-6DBB636B13AD}">
      <dgm:prSet/>
      <dgm:spPr/>
      <dgm:t>
        <a:bodyPr/>
        <a:lstStyle/>
        <a:p>
          <a:endParaRPr lang="en-US"/>
        </a:p>
      </dgm:t>
    </dgm:pt>
    <dgm:pt modelId="{47E91C97-A647-406E-8231-9929529B8629}" type="pres">
      <dgm:prSet presAssocID="{C821844E-3934-48FE-AB2C-3FF7919697D3}" presName="linear" presStyleCnt="0">
        <dgm:presLayoutVars>
          <dgm:dir/>
          <dgm:animLvl val="lvl"/>
          <dgm:resizeHandles val="exact"/>
        </dgm:presLayoutVars>
      </dgm:prSet>
      <dgm:spPr/>
      <dgm:t>
        <a:bodyPr/>
        <a:lstStyle/>
        <a:p>
          <a:endParaRPr lang="en-US"/>
        </a:p>
      </dgm:t>
    </dgm:pt>
    <dgm:pt modelId="{3419B45E-FF5D-4BAC-8591-2F61AEEEFA1D}" type="pres">
      <dgm:prSet presAssocID="{51F9B17A-24C5-47CA-858B-9E335F221ADB}" presName="parentLin" presStyleCnt="0"/>
      <dgm:spPr/>
      <dgm:t>
        <a:bodyPr/>
        <a:lstStyle/>
        <a:p>
          <a:endParaRPr lang="en-US"/>
        </a:p>
      </dgm:t>
    </dgm:pt>
    <dgm:pt modelId="{CA97DD47-26B4-4441-B0C3-FA77EA533521}" type="pres">
      <dgm:prSet presAssocID="{51F9B17A-24C5-47CA-858B-9E335F221ADB}" presName="parentLeftMargin" presStyleLbl="node1" presStyleIdx="0" presStyleCnt="3"/>
      <dgm:spPr/>
      <dgm:t>
        <a:bodyPr/>
        <a:lstStyle/>
        <a:p>
          <a:endParaRPr lang="en-US"/>
        </a:p>
      </dgm:t>
    </dgm:pt>
    <dgm:pt modelId="{6087B52B-69E5-4D17-AE1B-F556A50DBB91}" type="pres">
      <dgm:prSet presAssocID="{51F9B17A-24C5-47CA-858B-9E335F221ADB}" presName="parentText" presStyleLbl="node1" presStyleIdx="0" presStyleCnt="3" custScaleX="121000">
        <dgm:presLayoutVars>
          <dgm:chMax val="0"/>
          <dgm:bulletEnabled val="1"/>
        </dgm:presLayoutVars>
      </dgm:prSet>
      <dgm:spPr/>
      <dgm:t>
        <a:bodyPr/>
        <a:lstStyle/>
        <a:p>
          <a:endParaRPr lang="en-US"/>
        </a:p>
      </dgm:t>
    </dgm:pt>
    <dgm:pt modelId="{9D70C613-2817-4732-AF0B-182512C9F3D1}" type="pres">
      <dgm:prSet presAssocID="{51F9B17A-24C5-47CA-858B-9E335F221ADB}" presName="negativeSpace" presStyleCnt="0"/>
      <dgm:spPr/>
      <dgm:t>
        <a:bodyPr/>
        <a:lstStyle/>
        <a:p>
          <a:endParaRPr lang="en-US"/>
        </a:p>
      </dgm:t>
    </dgm:pt>
    <dgm:pt modelId="{B3B896F7-923D-4956-A705-86B3C7F8CAEC}" type="pres">
      <dgm:prSet presAssocID="{51F9B17A-24C5-47CA-858B-9E335F221ADB}" presName="childText" presStyleLbl="conFgAcc1" presStyleIdx="0" presStyleCnt="3">
        <dgm:presLayoutVars>
          <dgm:bulletEnabled val="1"/>
        </dgm:presLayoutVars>
      </dgm:prSet>
      <dgm:spPr/>
      <dgm:t>
        <a:bodyPr/>
        <a:lstStyle/>
        <a:p>
          <a:endParaRPr lang="en-US"/>
        </a:p>
      </dgm:t>
    </dgm:pt>
    <dgm:pt modelId="{13B1E425-38A5-412D-89A8-5F5E4B903EBC}" type="pres">
      <dgm:prSet presAssocID="{3125326D-50BF-4328-9820-EC0385A3AAF1}" presName="spaceBetweenRectangles" presStyleCnt="0"/>
      <dgm:spPr/>
      <dgm:t>
        <a:bodyPr/>
        <a:lstStyle/>
        <a:p>
          <a:endParaRPr lang="en-US"/>
        </a:p>
      </dgm:t>
    </dgm:pt>
    <dgm:pt modelId="{8B1823BE-2984-4099-8394-3AC6DBF250B3}" type="pres">
      <dgm:prSet presAssocID="{1D4173A7-E2F6-4FE3-88EA-1C450156337C}" presName="parentLin" presStyleCnt="0"/>
      <dgm:spPr/>
      <dgm:t>
        <a:bodyPr/>
        <a:lstStyle/>
        <a:p>
          <a:endParaRPr lang="en-US"/>
        </a:p>
      </dgm:t>
    </dgm:pt>
    <dgm:pt modelId="{50B6BB71-9E6E-42DD-B69B-1BF30F7A5CC2}" type="pres">
      <dgm:prSet presAssocID="{1D4173A7-E2F6-4FE3-88EA-1C450156337C}" presName="parentLeftMargin" presStyleLbl="node1" presStyleIdx="0" presStyleCnt="3"/>
      <dgm:spPr/>
      <dgm:t>
        <a:bodyPr/>
        <a:lstStyle/>
        <a:p>
          <a:endParaRPr lang="en-US"/>
        </a:p>
      </dgm:t>
    </dgm:pt>
    <dgm:pt modelId="{47A05111-9648-4AD7-AA60-4D388AC07D76}" type="pres">
      <dgm:prSet presAssocID="{1D4173A7-E2F6-4FE3-88EA-1C450156337C}" presName="parentText" presStyleLbl="node1" presStyleIdx="1" presStyleCnt="3" custScaleX="121000">
        <dgm:presLayoutVars>
          <dgm:chMax val="0"/>
          <dgm:bulletEnabled val="1"/>
        </dgm:presLayoutVars>
      </dgm:prSet>
      <dgm:spPr/>
      <dgm:t>
        <a:bodyPr/>
        <a:lstStyle/>
        <a:p>
          <a:endParaRPr lang="en-US"/>
        </a:p>
      </dgm:t>
    </dgm:pt>
    <dgm:pt modelId="{16D6284B-22E7-4685-9CFD-D2359DA56EF2}" type="pres">
      <dgm:prSet presAssocID="{1D4173A7-E2F6-4FE3-88EA-1C450156337C}" presName="negativeSpace" presStyleCnt="0"/>
      <dgm:spPr/>
      <dgm:t>
        <a:bodyPr/>
        <a:lstStyle/>
        <a:p>
          <a:endParaRPr lang="en-US"/>
        </a:p>
      </dgm:t>
    </dgm:pt>
    <dgm:pt modelId="{4F7AF2D1-FDAB-4857-86D7-4A9D6EEECD27}" type="pres">
      <dgm:prSet presAssocID="{1D4173A7-E2F6-4FE3-88EA-1C450156337C}" presName="childText" presStyleLbl="conFgAcc1" presStyleIdx="1" presStyleCnt="3">
        <dgm:presLayoutVars>
          <dgm:bulletEnabled val="1"/>
        </dgm:presLayoutVars>
      </dgm:prSet>
      <dgm:spPr/>
      <dgm:t>
        <a:bodyPr/>
        <a:lstStyle/>
        <a:p>
          <a:endParaRPr lang="en-US"/>
        </a:p>
      </dgm:t>
    </dgm:pt>
    <dgm:pt modelId="{C55CDA9C-3E6A-47F5-9460-CA5236E75359}" type="pres">
      <dgm:prSet presAssocID="{F5FE7025-F284-408E-A939-9AC01F2FC7D2}" presName="spaceBetweenRectangles" presStyleCnt="0"/>
      <dgm:spPr/>
      <dgm:t>
        <a:bodyPr/>
        <a:lstStyle/>
        <a:p>
          <a:endParaRPr lang="en-US"/>
        </a:p>
      </dgm:t>
    </dgm:pt>
    <dgm:pt modelId="{1D177AB8-5442-4353-8CA9-53599B3749BF}" type="pres">
      <dgm:prSet presAssocID="{6BC9DE26-881B-4120-9804-F86A5930FD36}" presName="parentLin" presStyleCnt="0"/>
      <dgm:spPr/>
      <dgm:t>
        <a:bodyPr/>
        <a:lstStyle/>
        <a:p>
          <a:endParaRPr lang="en-US"/>
        </a:p>
      </dgm:t>
    </dgm:pt>
    <dgm:pt modelId="{6D5B6013-FC97-4973-B0F1-97A8A799B834}" type="pres">
      <dgm:prSet presAssocID="{6BC9DE26-881B-4120-9804-F86A5930FD36}" presName="parentLeftMargin" presStyleLbl="node1" presStyleIdx="1" presStyleCnt="3"/>
      <dgm:spPr/>
      <dgm:t>
        <a:bodyPr/>
        <a:lstStyle/>
        <a:p>
          <a:endParaRPr lang="en-US"/>
        </a:p>
      </dgm:t>
    </dgm:pt>
    <dgm:pt modelId="{EA599200-A117-4D59-8682-CFFCC1ACC767}" type="pres">
      <dgm:prSet presAssocID="{6BC9DE26-881B-4120-9804-F86A5930FD36}" presName="parentText" presStyleLbl="node1" presStyleIdx="2" presStyleCnt="3" custScaleX="121000">
        <dgm:presLayoutVars>
          <dgm:chMax val="0"/>
          <dgm:bulletEnabled val="1"/>
        </dgm:presLayoutVars>
      </dgm:prSet>
      <dgm:spPr/>
      <dgm:t>
        <a:bodyPr/>
        <a:lstStyle/>
        <a:p>
          <a:endParaRPr lang="en-US"/>
        </a:p>
      </dgm:t>
    </dgm:pt>
    <dgm:pt modelId="{FFA0CE8F-72A5-41BF-8FF1-D56C449024D6}" type="pres">
      <dgm:prSet presAssocID="{6BC9DE26-881B-4120-9804-F86A5930FD36}" presName="negativeSpace" presStyleCnt="0"/>
      <dgm:spPr/>
      <dgm:t>
        <a:bodyPr/>
        <a:lstStyle/>
        <a:p>
          <a:endParaRPr lang="en-US"/>
        </a:p>
      </dgm:t>
    </dgm:pt>
    <dgm:pt modelId="{FAD1FD97-2D70-467F-BD92-A3320584647B}" type="pres">
      <dgm:prSet presAssocID="{6BC9DE26-881B-4120-9804-F86A5930FD36}" presName="childText" presStyleLbl="conFgAcc1" presStyleIdx="2" presStyleCnt="3">
        <dgm:presLayoutVars>
          <dgm:bulletEnabled val="1"/>
        </dgm:presLayoutVars>
      </dgm:prSet>
      <dgm:spPr/>
      <dgm:t>
        <a:bodyPr/>
        <a:lstStyle/>
        <a:p>
          <a:endParaRPr lang="en-US"/>
        </a:p>
      </dgm:t>
    </dgm:pt>
  </dgm:ptLst>
  <dgm:cxnLst>
    <dgm:cxn modelId="{CBDDB571-BB5D-4860-A012-6DBB636B13AD}" srcId="{C821844E-3934-48FE-AB2C-3FF7919697D3}" destId="{6BC9DE26-881B-4120-9804-F86A5930FD36}" srcOrd="2" destOrd="0" parTransId="{A37DF6E5-3B07-46D1-B553-9C3FAB16A3E9}" sibTransId="{13F23D36-1368-4C63-AE99-1A5EAA88C963}"/>
    <dgm:cxn modelId="{7B2B57E0-9D36-4F3D-9017-5A41BA401A61}" type="presOf" srcId="{51F9B17A-24C5-47CA-858B-9E335F221ADB}" destId="{6087B52B-69E5-4D17-AE1B-F556A50DBB91}" srcOrd="1" destOrd="0" presId="urn:microsoft.com/office/officeart/2005/8/layout/list1"/>
    <dgm:cxn modelId="{EC30A9C6-C5D4-443E-83C6-FA7ED16C3B33}" type="presOf" srcId="{6BC9DE26-881B-4120-9804-F86A5930FD36}" destId="{6D5B6013-FC97-4973-B0F1-97A8A799B834}" srcOrd="0" destOrd="0" presId="urn:microsoft.com/office/officeart/2005/8/layout/list1"/>
    <dgm:cxn modelId="{1FBFF554-871B-451F-B090-AC5E0672E430}" type="presOf" srcId="{C821844E-3934-48FE-AB2C-3FF7919697D3}" destId="{47E91C97-A647-406E-8231-9929529B8629}" srcOrd="0" destOrd="0" presId="urn:microsoft.com/office/officeart/2005/8/layout/list1"/>
    <dgm:cxn modelId="{5E8079FE-169B-4372-910F-135D21B9EA9F}" type="presOf" srcId="{1D4173A7-E2F6-4FE3-88EA-1C450156337C}" destId="{47A05111-9648-4AD7-AA60-4D388AC07D76}" srcOrd="1" destOrd="0" presId="urn:microsoft.com/office/officeart/2005/8/layout/list1"/>
    <dgm:cxn modelId="{3408E713-9262-4A57-AE60-872E00C0E49B}" srcId="{C821844E-3934-48FE-AB2C-3FF7919697D3}" destId="{1D4173A7-E2F6-4FE3-88EA-1C450156337C}" srcOrd="1" destOrd="0" parTransId="{F82C153B-6683-43DC-8A92-8E9D39F254D1}" sibTransId="{F5FE7025-F284-408E-A939-9AC01F2FC7D2}"/>
    <dgm:cxn modelId="{F574A93E-22D7-4C1E-A92A-3F5F1434B4DE}" type="presOf" srcId="{6BC9DE26-881B-4120-9804-F86A5930FD36}" destId="{EA599200-A117-4D59-8682-CFFCC1ACC767}" srcOrd="1" destOrd="0" presId="urn:microsoft.com/office/officeart/2005/8/layout/list1"/>
    <dgm:cxn modelId="{F6C74791-3EA0-4A63-837B-0F5F0A548426}" type="presOf" srcId="{51F9B17A-24C5-47CA-858B-9E335F221ADB}" destId="{CA97DD47-26B4-4441-B0C3-FA77EA533521}" srcOrd="0" destOrd="0" presId="urn:microsoft.com/office/officeart/2005/8/layout/list1"/>
    <dgm:cxn modelId="{A3AB3DDC-469D-4738-A845-584E3CF957D3}" type="presOf" srcId="{1D4173A7-E2F6-4FE3-88EA-1C450156337C}" destId="{50B6BB71-9E6E-42DD-B69B-1BF30F7A5CC2}" srcOrd="0" destOrd="0" presId="urn:microsoft.com/office/officeart/2005/8/layout/list1"/>
    <dgm:cxn modelId="{5C779071-4B50-479D-8D38-EF1BA3FF9D76}" srcId="{C821844E-3934-48FE-AB2C-3FF7919697D3}" destId="{51F9B17A-24C5-47CA-858B-9E335F221ADB}" srcOrd="0" destOrd="0" parTransId="{9B41F01F-90D9-4C80-A7F7-831E7EEE1606}" sibTransId="{3125326D-50BF-4328-9820-EC0385A3AAF1}"/>
    <dgm:cxn modelId="{A77721B1-EF2C-4E4E-BF4E-1AA36CA56781}" type="presParOf" srcId="{47E91C97-A647-406E-8231-9929529B8629}" destId="{3419B45E-FF5D-4BAC-8591-2F61AEEEFA1D}" srcOrd="0" destOrd="0" presId="urn:microsoft.com/office/officeart/2005/8/layout/list1"/>
    <dgm:cxn modelId="{DA6B755C-770E-4364-9CAC-D8E1FFE856D3}" type="presParOf" srcId="{3419B45E-FF5D-4BAC-8591-2F61AEEEFA1D}" destId="{CA97DD47-26B4-4441-B0C3-FA77EA533521}" srcOrd="0" destOrd="0" presId="urn:microsoft.com/office/officeart/2005/8/layout/list1"/>
    <dgm:cxn modelId="{0D013DEA-7852-4240-A793-915776494F62}" type="presParOf" srcId="{3419B45E-FF5D-4BAC-8591-2F61AEEEFA1D}" destId="{6087B52B-69E5-4D17-AE1B-F556A50DBB91}" srcOrd="1" destOrd="0" presId="urn:microsoft.com/office/officeart/2005/8/layout/list1"/>
    <dgm:cxn modelId="{21B6545E-B947-48C3-BB53-2979FF2096E2}" type="presParOf" srcId="{47E91C97-A647-406E-8231-9929529B8629}" destId="{9D70C613-2817-4732-AF0B-182512C9F3D1}" srcOrd="1" destOrd="0" presId="urn:microsoft.com/office/officeart/2005/8/layout/list1"/>
    <dgm:cxn modelId="{40E0A38C-6AC8-4384-B584-C0E7FE947C44}" type="presParOf" srcId="{47E91C97-A647-406E-8231-9929529B8629}" destId="{B3B896F7-923D-4956-A705-86B3C7F8CAEC}" srcOrd="2" destOrd="0" presId="urn:microsoft.com/office/officeart/2005/8/layout/list1"/>
    <dgm:cxn modelId="{6E88D8AA-7C27-422A-9819-A3D7BA5DEA3D}" type="presParOf" srcId="{47E91C97-A647-406E-8231-9929529B8629}" destId="{13B1E425-38A5-412D-89A8-5F5E4B903EBC}" srcOrd="3" destOrd="0" presId="urn:microsoft.com/office/officeart/2005/8/layout/list1"/>
    <dgm:cxn modelId="{7FF0CC7F-E22E-40D5-A29C-7D203AA89F37}" type="presParOf" srcId="{47E91C97-A647-406E-8231-9929529B8629}" destId="{8B1823BE-2984-4099-8394-3AC6DBF250B3}" srcOrd="4" destOrd="0" presId="urn:microsoft.com/office/officeart/2005/8/layout/list1"/>
    <dgm:cxn modelId="{74E08049-8BBF-47F2-A064-320A806523E2}" type="presParOf" srcId="{8B1823BE-2984-4099-8394-3AC6DBF250B3}" destId="{50B6BB71-9E6E-42DD-B69B-1BF30F7A5CC2}" srcOrd="0" destOrd="0" presId="urn:microsoft.com/office/officeart/2005/8/layout/list1"/>
    <dgm:cxn modelId="{BA69B8DD-0F76-484C-B48A-7BC325C152CB}" type="presParOf" srcId="{8B1823BE-2984-4099-8394-3AC6DBF250B3}" destId="{47A05111-9648-4AD7-AA60-4D388AC07D76}" srcOrd="1" destOrd="0" presId="urn:microsoft.com/office/officeart/2005/8/layout/list1"/>
    <dgm:cxn modelId="{ACF1BA4F-760A-4493-AB58-746FB7457A2A}" type="presParOf" srcId="{47E91C97-A647-406E-8231-9929529B8629}" destId="{16D6284B-22E7-4685-9CFD-D2359DA56EF2}" srcOrd="5" destOrd="0" presId="urn:microsoft.com/office/officeart/2005/8/layout/list1"/>
    <dgm:cxn modelId="{2D42AA91-2D5E-4DBD-98FF-D9C7C6A51CCB}" type="presParOf" srcId="{47E91C97-A647-406E-8231-9929529B8629}" destId="{4F7AF2D1-FDAB-4857-86D7-4A9D6EEECD27}" srcOrd="6" destOrd="0" presId="urn:microsoft.com/office/officeart/2005/8/layout/list1"/>
    <dgm:cxn modelId="{EE951C99-4C10-4BFB-A9A3-0B1130A9F1E9}" type="presParOf" srcId="{47E91C97-A647-406E-8231-9929529B8629}" destId="{C55CDA9C-3E6A-47F5-9460-CA5236E75359}" srcOrd="7" destOrd="0" presId="urn:microsoft.com/office/officeart/2005/8/layout/list1"/>
    <dgm:cxn modelId="{D6F4ED4C-F332-480C-9578-98A1FC2C0460}" type="presParOf" srcId="{47E91C97-A647-406E-8231-9929529B8629}" destId="{1D177AB8-5442-4353-8CA9-53599B3749BF}" srcOrd="8" destOrd="0" presId="urn:microsoft.com/office/officeart/2005/8/layout/list1"/>
    <dgm:cxn modelId="{328C16DC-2EA1-4467-9C65-6B3BCD749C76}" type="presParOf" srcId="{1D177AB8-5442-4353-8CA9-53599B3749BF}" destId="{6D5B6013-FC97-4973-B0F1-97A8A799B834}" srcOrd="0" destOrd="0" presId="urn:microsoft.com/office/officeart/2005/8/layout/list1"/>
    <dgm:cxn modelId="{88371900-ED0A-4535-993E-FFA214A55779}" type="presParOf" srcId="{1D177AB8-5442-4353-8CA9-53599B3749BF}" destId="{EA599200-A117-4D59-8682-CFFCC1ACC767}" srcOrd="1" destOrd="0" presId="urn:microsoft.com/office/officeart/2005/8/layout/list1"/>
    <dgm:cxn modelId="{CC78A1E1-8FAF-4F7B-B66F-67C7333D9DFC}" type="presParOf" srcId="{47E91C97-A647-406E-8231-9929529B8629}" destId="{FFA0CE8F-72A5-41BF-8FF1-D56C449024D6}" srcOrd="9" destOrd="0" presId="urn:microsoft.com/office/officeart/2005/8/layout/list1"/>
    <dgm:cxn modelId="{CF9FC54A-31E3-484D-838E-C1D5A81D9738}" type="presParOf" srcId="{47E91C97-A647-406E-8231-9929529B8629}" destId="{FAD1FD97-2D70-467F-BD92-A332058464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D91FD6-1FAC-4CAF-B8B0-0D4A5A79B136}" type="doc">
      <dgm:prSet loTypeId="urn:microsoft.com/office/officeart/2005/8/layout/vProcess5" loCatId="process" qsTypeId="urn:microsoft.com/office/officeart/2005/8/quickstyle/simple2" qsCatId="simple" csTypeId="urn:microsoft.com/office/officeart/2005/8/colors/colorful3" csCatId="colorful" phldr="1"/>
      <dgm:spPr/>
      <dgm:t>
        <a:bodyPr/>
        <a:lstStyle/>
        <a:p>
          <a:endParaRPr lang="en-US"/>
        </a:p>
      </dgm:t>
    </dgm:pt>
    <dgm:pt modelId="{461D82EA-6D21-402B-AE15-8F1A74C9A867}">
      <dgm:prSet phldrT="[Text]" custT="1"/>
      <dgm:spPr/>
      <dgm:t>
        <a:bodyPr/>
        <a:lstStyle/>
        <a:p>
          <a:pPr algn="just"/>
          <a:r>
            <a:rPr lang="en-US" sz="2400" dirty="0" smtClean="0"/>
            <a:t>1. </a:t>
          </a:r>
          <a:r>
            <a:rPr lang="vi-VN" sz="2400" dirty="0" smtClean="0"/>
            <a:t>Công bố và giao quyết định kiểm tra cho </a:t>
          </a:r>
          <a:r>
            <a:rPr lang="en-US" sz="2400" dirty="0" err="1" smtClean="0"/>
            <a:t>đối</a:t>
          </a:r>
          <a:r>
            <a:rPr lang="en-US" sz="2400" dirty="0" smtClean="0"/>
            <a:t> </a:t>
          </a:r>
          <a:r>
            <a:rPr lang="en-US" sz="2400" dirty="0" err="1" smtClean="0"/>
            <a:t>tượng</a:t>
          </a:r>
          <a:r>
            <a:rPr lang="en-US" sz="2400" dirty="0" smtClean="0"/>
            <a:t> </a:t>
          </a:r>
          <a:r>
            <a:rPr lang="vi-VN" sz="2400" dirty="0" smtClean="0"/>
            <a:t>được kiểm tra hoặc người đại diện </a:t>
          </a:r>
          <a:r>
            <a:rPr lang="en-US" sz="2400" dirty="0" err="1" smtClean="0"/>
            <a:t>của</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được</a:t>
          </a:r>
          <a:r>
            <a:rPr lang="en-US" sz="2400" dirty="0" smtClean="0"/>
            <a:t> </a:t>
          </a:r>
          <a:r>
            <a:rPr lang="en-US" sz="2400" dirty="0" err="1" smtClean="0"/>
            <a:t>kiểm</a:t>
          </a:r>
          <a:r>
            <a:rPr lang="en-US" sz="2400" dirty="0" smtClean="0"/>
            <a:t> </a:t>
          </a:r>
          <a:r>
            <a:rPr lang="en-US" sz="2400" dirty="0" err="1" smtClean="0"/>
            <a:t>tra</a:t>
          </a:r>
          <a:r>
            <a:rPr lang="vi-VN" sz="2400" dirty="0" smtClean="0"/>
            <a:t>; thông báo về thành phần Tổ kiểm tra và người chứng kiến (nếu có).</a:t>
          </a:r>
          <a:endParaRPr lang="en-US" sz="2400" dirty="0"/>
        </a:p>
      </dgm:t>
    </dgm:pt>
    <dgm:pt modelId="{ACB07376-D905-4740-8EB1-78E5570833E5}" type="parTrans" cxnId="{EC22FA1D-1D3A-4DBD-A0AE-B778F5A15007}">
      <dgm:prSet/>
      <dgm:spPr/>
      <dgm:t>
        <a:bodyPr/>
        <a:lstStyle/>
        <a:p>
          <a:endParaRPr lang="en-US" sz="2000"/>
        </a:p>
      </dgm:t>
    </dgm:pt>
    <dgm:pt modelId="{3E79AB15-9A72-4420-81D1-84A584522830}" type="sibTrans" cxnId="{EC22FA1D-1D3A-4DBD-A0AE-B778F5A15007}">
      <dgm:prSet custT="1"/>
      <dgm:spPr/>
      <dgm:t>
        <a:bodyPr/>
        <a:lstStyle/>
        <a:p>
          <a:endParaRPr lang="en-US" sz="2000"/>
        </a:p>
      </dgm:t>
    </dgm:pt>
    <dgm:pt modelId="{8318553F-5C6C-47BD-832C-5E0379F61F72}">
      <dgm:prSet phldrT="[Text]" custT="1"/>
      <dgm:spPr/>
      <dgm:t>
        <a:bodyPr/>
        <a:lstStyle/>
        <a:p>
          <a:pPr algn="just"/>
          <a:r>
            <a:rPr lang="en-US" sz="2200" dirty="0" smtClean="0"/>
            <a:t>2.</a:t>
          </a:r>
          <a:r>
            <a:rPr lang="vi-VN" sz="2200" dirty="0" smtClean="0"/>
            <a:t> Yêu cầu </a:t>
          </a:r>
          <a:r>
            <a:rPr lang="en-US" sz="2200" dirty="0" err="1" smtClean="0"/>
            <a:t>đối</a:t>
          </a:r>
          <a:r>
            <a:rPr lang="en-US" sz="2200" dirty="0" smtClean="0"/>
            <a:t> </a:t>
          </a:r>
          <a:r>
            <a:rPr lang="en-US" sz="2200" dirty="0" err="1" smtClean="0"/>
            <a:t>tượng</a:t>
          </a:r>
          <a:r>
            <a:rPr lang="en-US" sz="2200" dirty="0" smtClean="0"/>
            <a:t> </a:t>
          </a:r>
          <a:r>
            <a:rPr lang="vi-VN" sz="2200" dirty="0" smtClean="0"/>
            <a:t>được kiểm tra hoặc người</a:t>
          </a:r>
          <a:r>
            <a:rPr lang="en-US" sz="2200" dirty="0" smtClean="0"/>
            <a:t> </a:t>
          </a:r>
          <a:r>
            <a:rPr lang="en-US" sz="2200" dirty="0" err="1" smtClean="0"/>
            <a:t>đại</a:t>
          </a:r>
          <a:r>
            <a:rPr lang="en-US" sz="2200" dirty="0" smtClean="0"/>
            <a:t> </a:t>
          </a:r>
          <a:r>
            <a:rPr lang="en-US" sz="2200" dirty="0" err="1" smtClean="0"/>
            <a:t>diện</a:t>
          </a:r>
          <a:r>
            <a:rPr lang="en-US" sz="2200" dirty="0" smtClean="0"/>
            <a:t> </a:t>
          </a:r>
          <a:r>
            <a:rPr lang="en-US" sz="2200" dirty="0" err="1" smtClean="0"/>
            <a:t>của</a:t>
          </a:r>
          <a:r>
            <a:rPr lang="en-US" sz="2200" dirty="0" smtClean="0"/>
            <a:t> </a:t>
          </a:r>
          <a:r>
            <a:rPr lang="en-US" sz="2200" dirty="0" err="1" smtClean="0"/>
            <a:t>đối</a:t>
          </a:r>
          <a:r>
            <a:rPr lang="en-US" sz="2200" dirty="0" smtClean="0"/>
            <a:t> </a:t>
          </a:r>
          <a:r>
            <a:rPr lang="en-US" sz="2200" dirty="0" err="1" smtClean="0"/>
            <a:t>tượng</a:t>
          </a:r>
          <a:r>
            <a:rPr lang="en-US" sz="2200" dirty="0" smtClean="0"/>
            <a:t> </a:t>
          </a:r>
          <a:r>
            <a:rPr lang="vi-VN" sz="2200" dirty="0" smtClean="0"/>
            <a:t>được kiểm tra chấp hành quyết định kiểm tra của người có thẩm quyền và làm việc với Tổ kiểm tra. Trường hợp </a:t>
          </a:r>
          <a:r>
            <a:rPr lang="en-US" sz="2200" dirty="0" err="1" smtClean="0"/>
            <a:t>những</a:t>
          </a:r>
          <a:r>
            <a:rPr lang="en-US" sz="2200" dirty="0" smtClean="0"/>
            <a:t> </a:t>
          </a:r>
          <a:r>
            <a:rPr lang="en-US" sz="2200" dirty="0" err="1" smtClean="0"/>
            <a:t>người</a:t>
          </a:r>
          <a:r>
            <a:rPr lang="en-US" sz="2200" dirty="0" smtClean="0"/>
            <a:t> </a:t>
          </a:r>
          <a:r>
            <a:rPr lang="en-US" sz="2200" dirty="0" err="1" smtClean="0"/>
            <a:t>này</a:t>
          </a:r>
          <a:r>
            <a:rPr lang="en-US" sz="2200" dirty="0" smtClean="0"/>
            <a:t> </a:t>
          </a:r>
          <a:r>
            <a:rPr lang="vi-VN" sz="2200" dirty="0" smtClean="0"/>
            <a:t>không có mặt tại nơi kiểm tra thì</a:t>
          </a:r>
          <a:r>
            <a:rPr lang="en-US" sz="2200" dirty="0" smtClean="0"/>
            <a:t> </a:t>
          </a:r>
          <a:r>
            <a:rPr lang="en-US" sz="2200" dirty="0" err="1" smtClean="0"/>
            <a:t>Tổ</a:t>
          </a:r>
          <a:r>
            <a:rPr lang="en-US" sz="2200" dirty="0" smtClean="0"/>
            <a:t> </a:t>
          </a:r>
          <a:r>
            <a:rPr lang="en-US" sz="2200" dirty="0" err="1" smtClean="0"/>
            <a:t>kiểm</a:t>
          </a:r>
          <a:r>
            <a:rPr lang="en-US" sz="2200" dirty="0" smtClean="0"/>
            <a:t> </a:t>
          </a:r>
          <a:r>
            <a:rPr lang="en-US" sz="2200" dirty="0" err="1" smtClean="0"/>
            <a:t>tra</a:t>
          </a:r>
          <a:r>
            <a:rPr lang="en-US" sz="2200" dirty="0" smtClean="0"/>
            <a:t> </a:t>
          </a:r>
          <a:r>
            <a:rPr lang="en-US" sz="2200" dirty="0" err="1" smtClean="0"/>
            <a:t>mời</a:t>
          </a:r>
          <a:r>
            <a:rPr lang="en-US" sz="2200" dirty="0" smtClean="0"/>
            <a:t> </a:t>
          </a:r>
          <a:r>
            <a:rPr lang="vi-VN" sz="2200" dirty="0" smtClean="0"/>
            <a:t>đại diện Ủy ban nhân dân cấp xã hoặc đại diện cơ quan công an</a:t>
          </a:r>
          <a:r>
            <a:rPr lang="en-US" sz="2200" dirty="0" smtClean="0"/>
            <a:t> </a:t>
          </a:r>
          <a:r>
            <a:rPr lang="en-US" sz="2200" dirty="0" err="1" smtClean="0"/>
            <a:t>nơi</a:t>
          </a:r>
          <a:r>
            <a:rPr lang="en-US" sz="2200" dirty="0" smtClean="0"/>
            <a:t> </a:t>
          </a:r>
          <a:r>
            <a:rPr lang="en-US" sz="2200" dirty="0" err="1" smtClean="0"/>
            <a:t>kiểm</a:t>
          </a:r>
          <a:r>
            <a:rPr lang="en-US" sz="2200" dirty="0" smtClean="0"/>
            <a:t> </a:t>
          </a:r>
          <a:r>
            <a:rPr lang="en-US" sz="2200" dirty="0" err="1" smtClean="0"/>
            <a:t>tra</a:t>
          </a:r>
          <a:r>
            <a:rPr lang="en-US" sz="2200" dirty="0" smtClean="0"/>
            <a:t>,</a:t>
          </a:r>
          <a:r>
            <a:rPr lang="vi-VN" sz="2200" dirty="0" smtClean="0"/>
            <a:t> người chứng kiến</a:t>
          </a:r>
          <a:r>
            <a:rPr lang="en-US" sz="2200" dirty="0" smtClean="0"/>
            <a:t> </a:t>
          </a:r>
          <a:r>
            <a:rPr lang="en-US" sz="2200" dirty="0" err="1" smtClean="0"/>
            <a:t>để</a:t>
          </a:r>
          <a:r>
            <a:rPr lang="vi-VN" sz="2200" dirty="0" smtClean="0"/>
            <a:t> công bố quyết định kiểm tra và tiến hành kiểm tra </a:t>
          </a:r>
          <a:r>
            <a:rPr lang="en-US" sz="2200" dirty="0" err="1" smtClean="0"/>
            <a:t>theo</a:t>
          </a:r>
          <a:r>
            <a:rPr lang="en-US" sz="2200" dirty="0" smtClean="0"/>
            <a:t> </a:t>
          </a:r>
          <a:r>
            <a:rPr lang="en-US" sz="2200" dirty="0" err="1" smtClean="0"/>
            <a:t>quy</a:t>
          </a:r>
          <a:r>
            <a:rPr lang="en-US" sz="2200" dirty="0" smtClean="0"/>
            <a:t> </a:t>
          </a:r>
          <a:r>
            <a:rPr lang="en-US" sz="2200" dirty="0" err="1" smtClean="0"/>
            <a:t>định</a:t>
          </a:r>
          <a:r>
            <a:rPr lang="en-US" sz="2200" dirty="0" smtClean="0"/>
            <a:t>.</a:t>
          </a:r>
          <a:endParaRPr lang="en-US" sz="2200" dirty="0"/>
        </a:p>
      </dgm:t>
    </dgm:pt>
    <dgm:pt modelId="{491E0B91-21A7-49F5-B9EC-FC512B429F2E}" type="parTrans" cxnId="{4E9E7333-1F31-4F14-A1E4-90BAADBEAFE2}">
      <dgm:prSet/>
      <dgm:spPr/>
      <dgm:t>
        <a:bodyPr/>
        <a:lstStyle/>
        <a:p>
          <a:endParaRPr lang="en-US" sz="2000"/>
        </a:p>
      </dgm:t>
    </dgm:pt>
    <dgm:pt modelId="{0F34872F-15BA-4B13-A497-D2BC23016530}" type="sibTrans" cxnId="{4E9E7333-1F31-4F14-A1E4-90BAADBEAFE2}">
      <dgm:prSet custT="1"/>
      <dgm:spPr/>
      <dgm:t>
        <a:bodyPr/>
        <a:lstStyle/>
        <a:p>
          <a:endParaRPr lang="en-US" sz="2000"/>
        </a:p>
      </dgm:t>
    </dgm:pt>
    <dgm:pt modelId="{C9B3CC12-27CE-4DDA-811B-4C78B2653421}">
      <dgm:prSet phldrT="[Text]" custT="1"/>
      <dgm:spPr/>
      <dgm:t>
        <a:bodyPr/>
        <a:lstStyle/>
        <a:p>
          <a:pPr algn="just"/>
          <a:r>
            <a:rPr lang="en-US" sz="2400" dirty="0" smtClean="0"/>
            <a:t>3.</a:t>
          </a:r>
          <a:r>
            <a:rPr lang="vi-VN" sz="2400" dirty="0" smtClean="0"/>
            <a:t> Tổ chức kiểm tra theo đúng nội dung của quyết định kiểm tra đã công bố. Trường hợp có </a:t>
          </a:r>
          <a:r>
            <a:rPr lang="en-US" sz="2400" dirty="0" err="1" smtClean="0"/>
            <a:t>nội</a:t>
          </a:r>
          <a:r>
            <a:rPr lang="en-US" sz="2400" dirty="0" smtClean="0"/>
            <a:t> dung</a:t>
          </a:r>
          <a:r>
            <a:rPr lang="vi-VN" sz="2400" dirty="0" smtClean="0"/>
            <a:t> phát sinh trong quá trình kiểm tra vượt quá thẩm quyền, Tổ kiểm tra phải báo cáo ngay với người ban hành quyết định kiểm tra để kịp thời xử lý.</a:t>
          </a:r>
          <a:endParaRPr lang="en-US" sz="2400" dirty="0"/>
        </a:p>
      </dgm:t>
    </dgm:pt>
    <dgm:pt modelId="{C837F182-725E-48A8-A6F9-3B5E24AB27F7}" type="parTrans" cxnId="{363A799E-3A71-4665-A5FA-00B75C076B9A}">
      <dgm:prSet/>
      <dgm:spPr/>
      <dgm:t>
        <a:bodyPr/>
        <a:lstStyle/>
        <a:p>
          <a:endParaRPr lang="en-US" sz="2000"/>
        </a:p>
      </dgm:t>
    </dgm:pt>
    <dgm:pt modelId="{FE4B4938-7E0C-4626-8499-DE021FC650AD}" type="sibTrans" cxnId="{363A799E-3A71-4665-A5FA-00B75C076B9A}">
      <dgm:prSet/>
      <dgm:spPr/>
      <dgm:t>
        <a:bodyPr/>
        <a:lstStyle/>
        <a:p>
          <a:endParaRPr lang="en-US" sz="2000"/>
        </a:p>
      </dgm:t>
    </dgm:pt>
    <dgm:pt modelId="{BE7E22C8-1E72-4AB7-A832-BE02FFC0F022}" type="pres">
      <dgm:prSet presAssocID="{B6D91FD6-1FAC-4CAF-B8B0-0D4A5A79B136}" presName="outerComposite" presStyleCnt="0">
        <dgm:presLayoutVars>
          <dgm:chMax val="5"/>
          <dgm:dir/>
          <dgm:resizeHandles val="exact"/>
        </dgm:presLayoutVars>
      </dgm:prSet>
      <dgm:spPr/>
      <dgm:t>
        <a:bodyPr/>
        <a:lstStyle/>
        <a:p>
          <a:endParaRPr lang="en-US"/>
        </a:p>
      </dgm:t>
    </dgm:pt>
    <dgm:pt modelId="{005FFB46-237D-4247-AE2B-9E2D68C1D702}" type="pres">
      <dgm:prSet presAssocID="{B6D91FD6-1FAC-4CAF-B8B0-0D4A5A79B136}" presName="dummyMaxCanvas" presStyleCnt="0">
        <dgm:presLayoutVars/>
      </dgm:prSet>
      <dgm:spPr/>
      <dgm:t>
        <a:bodyPr/>
        <a:lstStyle/>
        <a:p>
          <a:endParaRPr lang="en-US"/>
        </a:p>
      </dgm:t>
    </dgm:pt>
    <dgm:pt modelId="{A5FA70AE-18BC-4007-B6DD-4000EC3CC615}" type="pres">
      <dgm:prSet presAssocID="{B6D91FD6-1FAC-4CAF-B8B0-0D4A5A79B136}" presName="ThreeNodes_1" presStyleLbl="node1" presStyleIdx="0" presStyleCnt="3" custScaleY="82645">
        <dgm:presLayoutVars>
          <dgm:bulletEnabled val="1"/>
        </dgm:presLayoutVars>
      </dgm:prSet>
      <dgm:spPr/>
      <dgm:t>
        <a:bodyPr/>
        <a:lstStyle/>
        <a:p>
          <a:endParaRPr lang="en-US"/>
        </a:p>
      </dgm:t>
    </dgm:pt>
    <dgm:pt modelId="{2E63E159-E765-4BD1-823A-73468CB74581}" type="pres">
      <dgm:prSet presAssocID="{B6D91FD6-1FAC-4CAF-B8B0-0D4A5A79B136}" presName="ThreeNodes_2" presStyleLbl="node1" presStyleIdx="1" presStyleCnt="3" custScaleY="133100">
        <dgm:presLayoutVars>
          <dgm:bulletEnabled val="1"/>
        </dgm:presLayoutVars>
      </dgm:prSet>
      <dgm:spPr/>
      <dgm:t>
        <a:bodyPr/>
        <a:lstStyle/>
        <a:p>
          <a:endParaRPr lang="en-US"/>
        </a:p>
      </dgm:t>
    </dgm:pt>
    <dgm:pt modelId="{DC4B3FB6-E1A8-4C8C-AA49-E92500B400E1}" type="pres">
      <dgm:prSet presAssocID="{B6D91FD6-1FAC-4CAF-B8B0-0D4A5A79B136}" presName="ThreeNodes_3" presStyleLbl="node1" presStyleIdx="2" presStyleCnt="3" custScaleY="90909" custLinFactNeighborY="90856">
        <dgm:presLayoutVars>
          <dgm:bulletEnabled val="1"/>
        </dgm:presLayoutVars>
      </dgm:prSet>
      <dgm:spPr/>
      <dgm:t>
        <a:bodyPr/>
        <a:lstStyle/>
        <a:p>
          <a:endParaRPr lang="en-US"/>
        </a:p>
      </dgm:t>
    </dgm:pt>
    <dgm:pt modelId="{41256E95-6727-486F-819C-B64B78ABB9EC}" type="pres">
      <dgm:prSet presAssocID="{B6D91FD6-1FAC-4CAF-B8B0-0D4A5A79B136}" presName="ThreeConn_1-2" presStyleLbl="fgAccFollowNode1" presStyleIdx="0" presStyleCnt="2">
        <dgm:presLayoutVars>
          <dgm:bulletEnabled val="1"/>
        </dgm:presLayoutVars>
      </dgm:prSet>
      <dgm:spPr/>
      <dgm:t>
        <a:bodyPr/>
        <a:lstStyle/>
        <a:p>
          <a:endParaRPr lang="en-US"/>
        </a:p>
      </dgm:t>
    </dgm:pt>
    <dgm:pt modelId="{DA4C8C5D-B1E2-4E57-A93D-58CF0701E526}" type="pres">
      <dgm:prSet presAssocID="{B6D91FD6-1FAC-4CAF-B8B0-0D4A5A79B136}" presName="ThreeConn_2-3" presStyleLbl="fgAccFollowNode1" presStyleIdx="1" presStyleCnt="2">
        <dgm:presLayoutVars>
          <dgm:bulletEnabled val="1"/>
        </dgm:presLayoutVars>
      </dgm:prSet>
      <dgm:spPr/>
      <dgm:t>
        <a:bodyPr/>
        <a:lstStyle/>
        <a:p>
          <a:endParaRPr lang="en-US"/>
        </a:p>
      </dgm:t>
    </dgm:pt>
    <dgm:pt modelId="{64C7E197-30FA-45B8-8B3B-6F7EF0E56ABD}" type="pres">
      <dgm:prSet presAssocID="{B6D91FD6-1FAC-4CAF-B8B0-0D4A5A79B136}" presName="ThreeNodes_1_text" presStyleLbl="node1" presStyleIdx="2" presStyleCnt="3">
        <dgm:presLayoutVars>
          <dgm:bulletEnabled val="1"/>
        </dgm:presLayoutVars>
      </dgm:prSet>
      <dgm:spPr/>
      <dgm:t>
        <a:bodyPr/>
        <a:lstStyle/>
        <a:p>
          <a:endParaRPr lang="en-US"/>
        </a:p>
      </dgm:t>
    </dgm:pt>
    <dgm:pt modelId="{AB3540EC-8025-471B-B2E7-954436FA310F}" type="pres">
      <dgm:prSet presAssocID="{B6D91FD6-1FAC-4CAF-B8B0-0D4A5A79B136}" presName="ThreeNodes_2_text" presStyleLbl="node1" presStyleIdx="2" presStyleCnt="3">
        <dgm:presLayoutVars>
          <dgm:bulletEnabled val="1"/>
        </dgm:presLayoutVars>
      </dgm:prSet>
      <dgm:spPr/>
      <dgm:t>
        <a:bodyPr/>
        <a:lstStyle/>
        <a:p>
          <a:endParaRPr lang="en-US"/>
        </a:p>
      </dgm:t>
    </dgm:pt>
    <dgm:pt modelId="{4A992D0F-53E4-495A-856F-A2AA6A96CD05}" type="pres">
      <dgm:prSet presAssocID="{B6D91FD6-1FAC-4CAF-B8B0-0D4A5A79B136}" presName="ThreeNodes_3_text" presStyleLbl="node1" presStyleIdx="2" presStyleCnt="3">
        <dgm:presLayoutVars>
          <dgm:bulletEnabled val="1"/>
        </dgm:presLayoutVars>
      </dgm:prSet>
      <dgm:spPr/>
      <dgm:t>
        <a:bodyPr/>
        <a:lstStyle/>
        <a:p>
          <a:endParaRPr lang="en-US"/>
        </a:p>
      </dgm:t>
    </dgm:pt>
  </dgm:ptLst>
  <dgm:cxnLst>
    <dgm:cxn modelId="{DF8D2688-8782-4240-80AF-89005CB73807}" type="presOf" srcId="{0F34872F-15BA-4B13-A497-D2BC23016530}" destId="{DA4C8C5D-B1E2-4E57-A93D-58CF0701E526}" srcOrd="0" destOrd="0" presId="urn:microsoft.com/office/officeart/2005/8/layout/vProcess5"/>
    <dgm:cxn modelId="{4E9E7333-1F31-4F14-A1E4-90BAADBEAFE2}" srcId="{B6D91FD6-1FAC-4CAF-B8B0-0D4A5A79B136}" destId="{8318553F-5C6C-47BD-832C-5E0379F61F72}" srcOrd="1" destOrd="0" parTransId="{491E0B91-21A7-49F5-B9EC-FC512B429F2E}" sibTransId="{0F34872F-15BA-4B13-A497-D2BC23016530}"/>
    <dgm:cxn modelId="{EC22FA1D-1D3A-4DBD-A0AE-B778F5A15007}" srcId="{B6D91FD6-1FAC-4CAF-B8B0-0D4A5A79B136}" destId="{461D82EA-6D21-402B-AE15-8F1A74C9A867}" srcOrd="0" destOrd="0" parTransId="{ACB07376-D905-4740-8EB1-78E5570833E5}" sibTransId="{3E79AB15-9A72-4420-81D1-84A584522830}"/>
    <dgm:cxn modelId="{363A799E-3A71-4665-A5FA-00B75C076B9A}" srcId="{B6D91FD6-1FAC-4CAF-B8B0-0D4A5A79B136}" destId="{C9B3CC12-27CE-4DDA-811B-4C78B2653421}" srcOrd="2" destOrd="0" parTransId="{C837F182-725E-48A8-A6F9-3B5E24AB27F7}" sibTransId="{FE4B4938-7E0C-4626-8499-DE021FC650AD}"/>
    <dgm:cxn modelId="{8A7EAC13-65BC-4E3C-9027-8FA9959BFCA3}" type="presOf" srcId="{3E79AB15-9A72-4420-81D1-84A584522830}" destId="{41256E95-6727-486F-819C-B64B78ABB9EC}" srcOrd="0" destOrd="0" presId="urn:microsoft.com/office/officeart/2005/8/layout/vProcess5"/>
    <dgm:cxn modelId="{77FC430E-4C7D-4F8D-AAE3-C33912BE20BB}" type="presOf" srcId="{B6D91FD6-1FAC-4CAF-B8B0-0D4A5A79B136}" destId="{BE7E22C8-1E72-4AB7-A832-BE02FFC0F022}" srcOrd="0" destOrd="0" presId="urn:microsoft.com/office/officeart/2005/8/layout/vProcess5"/>
    <dgm:cxn modelId="{AE81B48E-87A7-4E13-9C53-59397055154E}" type="presOf" srcId="{461D82EA-6D21-402B-AE15-8F1A74C9A867}" destId="{64C7E197-30FA-45B8-8B3B-6F7EF0E56ABD}" srcOrd="1" destOrd="0" presId="urn:microsoft.com/office/officeart/2005/8/layout/vProcess5"/>
    <dgm:cxn modelId="{90BBEAD0-A179-4FFF-ABE8-19E5F5A471DC}" type="presOf" srcId="{461D82EA-6D21-402B-AE15-8F1A74C9A867}" destId="{A5FA70AE-18BC-4007-B6DD-4000EC3CC615}" srcOrd="0" destOrd="0" presId="urn:microsoft.com/office/officeart/2005/8/layout/vProcess5"/>
    <dgm:cxn modelId="{D6176939-DEAF-43B2-897F-AEDACF5011E7}" type="presOf" srcId="{8318553F-5C6C-47BD-832C-5E0379F61F72}" destId="{AB3540EC-8025-471B-B2E7-954436FA310F}" srcOrd="1" destOrd="0" presId="urn:microsoft.com/office/officeart/2005/8/layout/vProcess5"/>
    <dgm:cxn modelId="{090B95BE-CF92-4DB2-A50D-62E30B14CF97}" type="presOf" srcId="{C9B3CC12-27CE-4DDA-811B-4C78B2653421}" destId="{DC4B3FB6-E1A8-4C8C-AA49-E92500B400E1}" srcOrd="0" destOrd="0" presId="urn:microsoft.com/office/officeart/2005/8/layout/vProcess5"/>
    <dgm:cxn modelId="{21956F0D-47D3-4BA6-9908-4AD29AF603EA}" type="presOf" srcId="{8318553F-5C6C-47BD-832C-5E0379F61F72}" destId="{2E63E159-E765-4BD1-823A-73468CB74581}" srcOrd="0" destOrd="0" presId="urn:microsoft.com/office/officeart/2005/8/layout/vProcess5"/>
    <dgm:cxn modelId="{5FBA4873-9F87-46C6-AFD8-B3BA0B08118D}" type="presOf" srcId="{C9B3CC12-27CE-4DDA-811B-4C78B2653421}" destId="{4A992D0F-53E4-495A-856F-A2AA6A96CD05}" srcOrd="1" destOrd="0" presId="urn:microsoft.com/office/officeart/2005/8/layout/vProcess5"/>
    <dgm:cxn modelId="{0FFD3899-3EA9-4B00-891D-F006857F1A66}" type="presParOf" srcId="{BE7E22C8-1E72-4AB7-A832-BE02FFC0F022}" destId="{005FFB46-237D-4247-AE2B-9E2D68C1D702}" srcOrd="0" destOrd="0" presId="urn:microsoft.com/office/officeart/2005/8/layout/vProcess5"/>
    <dgm:cxn modelId="{049A30B9-E84F-43CD-981D-638A1A52B66B}" type="presParOf" srcId="{BE7E22C8-1E72-4AB7-A832-BE02FFC0F022}" destId="{A5FA70AE-18BC-4007-B6DD-4000EC3CC615}" srcOrd="1" destOrd="0" presId="urn:microsoft.com/office/officeart/2005/8/layout/vProcess5"/>
    <dgm:cxn modelId="{CAF34530-433B-4448-936A-6CE0E02D1648}" type="presParOf" srcId="{BE7E22C8-1E72-4AB7-A832-BE02FFC0F022}" destId="{2E63E159-E765-4BD1-823A-73468CB74581}" srcOrd="2" destOrd="0" presId="urn:microsoft.com/office/officeart/2005/8/layout/vProcess5"/>
    <dgm:cxn modelId="{99000F46-52BE-40C0-8BEC-E0D476393A1E}" type="presParOf" srcId="{BE7E22C8-1E72-4AB7-A832-BE02FFC0F022}" destId="{DC4B3FB6-E1A8-4C8C-AA49-E92500B400E1}" srcOrd="3" destOrd="0" presId="urn:microsoft.com/office/officeart/2005/8/layout/vProcess5"/>
    <dgm:cxn modelId="{B22B8EDD-B567-488A-831D-ADBDA5B0F17F}" type="presParOf" srcId="{BE7E22C8-1E72-4AB7-A832-BE02FFC0F022}" destId="{41256E95-6727-486F-819C-B64B78ABB9EC}" srcOrd="4" destOrd="0" presId="urn:microsoft.com/office/officeart/2005/8/layout/vProcess5"/>
    <dgm:cxn modelId="{32F94A7B-77A4-4DEE-B1B8-280ABC157782}" type="presParOf" srcId="{BE7E22C8-1E72-4AB7-A832-BE02FFC0F022}" destId="{DA4C8C5D-B1E2-4E57-A93D-58CF0701E526}" srcOrd="5" destOrd="0" presId="urn:microsoft.com/office/officeart/2005/8/layout/vProcess5"/>
    <dgm:cxn modelId="{9AE741E1-405F-4643-9118-BED80DE54996}" type="presParOf" srcId="{BE7E22C8-1E72-4AB7-A832-BE02FFC0F022}" destId="{64C7E197-30FA-45B8-8B3B-6F7EF0E56ABD}" srcOrd="6" destOrd="0" presId="urn:microsoft.com/office/officeart/2005/8/layout/vProcess5"/>
    <dgm:cxn modelId="{459C22AE-89E2-4183-A438-17EE71087415}" type="presParOf" srcId="{BE7E22C8-1E72-4AB7-A832-BE02FFC0F022}" destId="{AB3540EC-8025-471B-B2E7-954436FA310F}" srcOrd="7" destOrd="0" presId="urn:microsoft.com/office/officeart/2005/8/layout/vProcess5"/>
    <dgm:cxn modelId="{960514A0-E806-4C44-A13D-7C10EFFA3F50}" type="presParOf" srcId="{BE7E22C8-1E72-4AB7-A832-BE02FFC0F022}" destId="{4A992D0F-53E4-495A-856F-A2AA6A96CD0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D51D1A6-45DA-4593-934F-2831E5981BEF}" type="doc">
      <dgm:prSet loTypeId="urn:microsoft.com/office/officeart/2008/layout/VerticalCurvedList" loCatId="list" qsTypeId="urn:microsoft.com/office/officeart/2005/8/quickstyle/simple5" qsCatId="simple" csTypeId="urn:microsoft.com/office/officeart/2005/8/colors/colorful5" csCatId="colorful" phldr="1"/>
      <dgm:spPr/>
      <dgm:t>
        <a:bodyPr/>
        <a:lstStyle/>
        <a:p>
          <a:endParaRPr lang="en-US"/>
        </a:p>
      </dgm:t>
    </dgm:pt>
    <dgm:pt modelId="{F1E2EC84-7E0A-4BCC-B00E-19BE20B8D3F6}">
      <dgm:prSet phldrT="[Text]" custT="1"/>
      <dgm:spPr/>
      <dgm:t>
        <a:bodyPr/>
        <a:lstStyle/>
        <a:p>
          <a:r>
            <a:rPr lang="en-US" sz="2600" dirty="0" smtClean="0"/>
            <a:t>a) </a:t>
          </a:r>
          <a:r>
            <a:rPr lang="en-US" sz="2600" dirty="0" err="1" smtClean="0"/>
            <a:t>Tổng</a:t>
          </a:r>
          <a:r>
            <a:rPr lang="en-US" sz="2600" dirty="0" smtClean="0"/>
            <a:t> </a:t>
          </a:r>
          <a:r>
            <a:rPr lang="en-US" sz="2600" dirty="0" err="1" smtClean="0"/>
            <a:t>hợp</a:t>
          </a:r>
          <a:r>
            <a:rPr lang="en-US" sz="2600" dirty="0" smtClean="0"/>
            <a:t>, </a:t>
          </a:r>
          <a:r>
            <a:rPr lang="en-US" sz="2600" dirty="0" err="1" smtClean="0"/>
            <a:t>lưu</a:t>
          </a:r>
          <a:r>
            <a:rPr lang="en-US" sz="2600" dirty="0" smtClean="0"/>
            <a:t> </a:t>
          </a:r>
          <a:r>
            <a:rPr lang="en-US" sz="2600" dirty="0" err="1" smtClean="0"/>
            <a:t>giữ</a:t>
          </a:r>
          <a:r>
            <a:rPr lang="en-US" sz="2600" dirty="0" smtClean="0"/>
            <a:t> </a:t>
          </a:r>
          <a:r>
            <a:rPr lang="en-US" sz="2600" dirty="0" err="1" smtClean="0"/>
            <a:t>thông</a:t>
          </a:r>
          <a:r>
            <a:rPr lang="en-US" sz="2600" dirty="0" smtClean="0"/>
            <a:t> tin </a:t>
          </a:r>
          <a:r>
            <a:rPr lang="en-US" sz="2600" dirty="0" err="1" smtClean="0"/>
            <a:t>về</a:t>
          </a:r>
          <a:r>
            <a:rPr lang="en-US" sz="2600" dirty="0" smtClean="0"/>
            <a:t> </a:t>
          </a:r>
          <a:r>
            <a:rPr lang="en-US" sz="2600" dirty="0" err="1" smtClean="0"/>
            <a:t>tình</a:t>
          </a:r>
          <a:r>
            <a:rPr lang="en-US" sz="2600" dirty="0" smtClean="0"/>
            <a:t> </a:t>
          </a:r>
          <a:r>
            <a:rPr lang="en-US" sz="2600" dirty="0" err="1" smtClean="0"/>
            <a:t>hình</a:t>
          </a:r>
          <a:r>
            <a:rPr lang="en-US" sz="2600" dirty="0" smtClean="0"/>
            <a:t> </a:t>
          </a:r>
          <a:r>
            <a:rPr lang="en-US" sz="2600" dirty="0" err="1" smtClean="0"/>
            <a:t>khai</a:t>
          </a:r>
          <a:r>
            <a:rPr lang="en-US" sz="2600" dirty="0" smtClean="0"/>
            <a:t> </a:t>
          </a:r>
          <a:r>
            <a:rPr lang="en-US" sz="2600" dirty="0" err="1" smtClean="0"/>
            <a:t>thác</a:t>
          </a:r>
          <a:r>
            <a:rPr lang="en-US" sz="2600" dirty="0" smtClean="0"/>
            <a:t>; </a:t>
          </a:r>
          <a:r>
            <a:rPr lang="en-US" sz="2600" dirty="0" err="1" smtClean="0"/>
            <a:t>nhập</a:t>
          </a:r>
          <a:r>
            <a:rPr lang="en-US" sz="2600" dirty="0" smtClean="0"/>
            <a:t>, </a:t>
          </a:r>
          <a:r>
            <a:rPr lang="en-US" sz="2600" dirty="0" err="1" smtClean="0"/>
            <a:t>xuất</a:t>
          </a:r>
          <a:r>
            <a:rPr lang="en-US" sz="2600" dirty="0" smtClean="0"/>
            <a:t> </a:t>
          </a:r>
          <a:r>
            <a:rPr lang="en-US" sz="2600" dirty="0" err="1" smtClean="0"/>
            <a:t>lâm</a:t>
          </a:r>
          <a:r>
            <a:rPr lang="en-US" sz="2600" dirty="0" smtClean="0"/>
            <a:t> </a:t>
          </a:r>
          <a:r>
            <a:rPr lang="en-US" sz="2600" dirty="0" err="1" smtClean="0"/>
            <a:t>sản</a:t>
          </a:r>
          <a:r>
            <a:rPr lang="en-US" sz="2600" dirty="0" smtClean="0"/>
            <a:t> </a:t>
          </a:r>
          <a:r>
            <a:rPr lang="en-US" sz="2600" dirty="0" err="1" smtClean="0"/>
            <a:t>trên</a:t>
          </a:r>
          <a:r>
            <a:rPr lang="en-US" sz="2600" dirty="0" smtClean="0"/>
            <a:t> </a:t>
          </a:r>
          <a:r>
            <a:rPr lang="en-US" sz="2600" dirty="0" err="1" smtClean="0"/>
            <a:t>địa</a:t>
          </a:r>
          <a:r>
            <a:rPr lang="en-US" sz="2600" dirty="0" smtClean="0"/>
            <a:t> </a:t>
          </a:r>
          <a:r>
            <a:rPr lang="en-US" sz="2600" dirty="0" err="1" smtClean="0"/>
            <a:t>bàn</a:t>
          </a:r>
          <a:r>
            <a:rPr lang="en-US" sz="2600" dirty="0" smtClean="0"/>
            <a:t> </a:t>
          </a:r>
          <a:r>
            <a:rPr lang="en-US" sz="2600" dirty="0" err="1" smtClean="0"/>
            <a:t>tỉnh</a:t>
          </a:r>
          <a:r>
            <a:rPr lang="en-US" sz="2600" dirty="0" smtClean="0"/>
            <a:t>; </a:t>
          </a:r>
          <a:r>
            <a:rPr lang="en-US" sz="2600" dirty="0" err="1" smtClean="0"/>
            <a:t>tổ</a:t>
          </a:r>
          <a:r>
            <a:rPr lang="en-US" sz="2600" dirty="0" smtClean="0"/>
            <a:t> </a:t>
          </a:r>
          <a:r>
            <a:rPr lang="en-US" sz="2600" dirty="0" err="1" smtClean="0"/>
            <a:t>chức</a:t>
          </a:r>
          <a:r>
            <a:rPr lang="en-US" sz="2600" dirty="0" smtClean="0"/>
            <a:t> </a:t>
          </a:r>
          <a:r>
            <a:rPr lang="en-US" sz="2600" dirty="0" err="1" smtClean="0"/>
            <a:t>kiểm</a:t>
          </a:r>
          <a:r>
            <a:rPr lang="en-US" sz="2600" dirty="0" smtClean="0"/>
            <a:t> </a:t>
          </a:r>
          <a:r>
            <a:rPr lang="en-US" sz="2600" dirty="0" err="1" smtClean="0"/>
            <a:t>tra</a:t>
          </a:r>
          <a:r>
            <a:rPr lang="en-US" sz="2600" dirty="0" smtClean="0"/>
            <a:t>, </a:t>
          </a:r>
          <a:r>
            <a:rPr lang="en-US" sz="2600" dirty="0" err="1" smtClean="0"/>
            <a:t>giám</a:t>
          </a:r>
          <a:r>
            <a:rPr lang="en-US" sz="2600" dirty="0" smtClean="0"/>
            <a:t> </a:t>
          </a:r>
          <a:r>
            <a:rPr lang="en-US" sz="2600" dirty="0" err="1" smtClean="0"/>
            <a:t>sát</a:t>
          </a:r>
          <a:r>
            <a:rPr lang="en-US" sz="2600" dirty="0" smtClean="0"/>
            <a:t>, </a:t>
          </a:r>
          <a:r>
            <a:rPr lang="en-US" sz="2600" dirty="0" err="1" smtClean="0"/>
            <a:t>truy</a:t>
          </a:r>
          <a:r>
            <a:rPr lang="en-US" sz="2600" dirty="0" smtClean="0"/>
            <a:t> </a:t>
          </a:r>
          <a:r>
            <a:rPr lang="en-US" sz="2600" dirty="0" err="1" smtClean="0"/>
            <a:t>xuất</a:t>
          </a:r>
          <a:r>
            <a:rPr lang="en-US" sz="2600" dirty="0" smtClean="0"/>
            <a:t> </a:t>
          </a:r>
          <a:r>
            <a:rPr lang="en-US" sz="2600" dirty="0" err="1" smtClean="0"/>
            <a:t>nguồn</a:t>
          </a:r>
          <a:r>
            <a:rPr lang="en-US" sz="2600" dirty="0" smtClean="0"/>
            <a:t> </a:t>
          </a:r>
          <a:r>
            <a:rPr lang="en-US" sz="2600" dirty="0" err="1" smtClean="0"/>
            <a:t>gốc</a:t>
          </a:r>
          <a:r>
            <a:rPr lang="en-US" sz="2600" dirty="0" smtClean="0"/>
            <a:t> </a:t>
          </a:r>
          <a:r>
            <a:rPr lang="en-US" sz="2600" dirty="0" err="1" smtClean="0"/>
            <a:t>lâm</a:t>
          </a:r>
          <a:r>
            <a:rPr lang="en-US" sz="2600" dirty="0" smtClean="0"/>
            <a:t> </a:t>
          </a:r>
          <a:r>
            <a:rPr lang="en-US" sz="2600" dirty="0" err="1" smtClean="0"/>
            <a:t>sản</a:t>
          </a:r>
          <a:r>
            <a:rPr lang="en-US" sz="2600" dirty="0" smtClean="0"/>
            <a:t> </a:t>
          </a:r>
          <a:r>
            <a:rPr lang="en-US" sz="2600" dirty="0" err="1" smtClean="0"/>
            <a:t>theo</a:t>
          </a:r>
          <a:r>
            <a:rPr lang="en-US" sz="2600" dirty="0" smtClean="0"/>
            <a:t> </a:t>
          </a:r>
          <a:r>
            <a:rPr lang="en-US" sz="2600" dirty="0" err="1" smtClean="0"/>
            <a:t>quy</a:t>
          </a:r>
          <a:r>
            <a:rPr lang="en-US" sz="2600" dirty="0" smtClean="0"/>
            <a:t> </a:t>
          </a:r>
          <a:r>
            <a:rPr lang="en-US" sz="2600" dirty="0" err="1" smtClean="0"/>
            <a:t>định</a:t>
          </a:r>
          <a:r>
            <a:rPr lang="en-US" sz="2600" dirty="0" smtClean="0"/>
            <a:t> </a:t>
          </a:r>
          <a:r>
            <a:rPr lang="en-US" sz="2600" dirty="0" err="1" smtClean="0"/>
            <a:t>của</a:t>
          </a:r>
          <a:r>
            <a:rPr lang="en-US" sz="2600" dirty="0" smtClean="0"/>
            <a:t> </a:t>
          </a:r>
          <a:r>
            <a:rPr lang="en-US" sz="2600" dirty="0" err="1" smtClean="0"/>
            <a:t>Thông</a:t>
          </a:r>
          <a:r>
            <a:rPr lang="en-US" sz="2600" dirty="0" smtClean="0"/>
            <a:t> </a:t>
          </a:r>
          <a:r>
            <a:rPr lang="en-US" sz="2600" dirty="0" err="1" smtClean="0"/>
            <a:t>tư</a:t>
          </a:r>
          <a:r>
            <a:rPr lang="en-US" sz="2600" dirty="0" smtClean="0"/>
            <a:t> </a:t>
          </a:r>
          <a:r>
            <a:rPr lang="en-US" sz="2600" dirty="0" err="1" smtClean="0"/>
            <a:t>này</a:t>
          </a:r>
          <a:r>
            <a:rPr lang="en-US" sz="2600" dirty="0" smtClean="0"/>
            <a:t>;</a:t>
          </a:r>
          <a:endParaRPr lang="en-US" sz="2600" dirty="0"/>
        </a:p>
      </dgm:t>
    </dgm:pt>
    <dgm:pt modelId="{E0731BFF-22A0-4F5D-93B5-443C6543F6D7}" type="parTrans" cxnId="{F66C6E92-81F8-4932-A517-28746E151506}">
      <dgm:prSet/>
      <dgm:spPr/>
      <dgm:t>
        <a:bodyPr/>
        <a:lstStyle/>
        <a:p>
          <a:endParaRPr lang="en-US" sz="2600"/>
        </a:p>
      </dgm:t>
    </dgm:pt>
    <dgm:pt modelId="{D1AF8311-9461-42B1-8AC1-4ECE9F0A257E}" type="sibTrans" cxnId="{F66C6E92-81F8-4932-A517-28746E151506}">
      <dgm:prSet/>
      <dgm:spPr/>
      <dgm:t>
        <a:bodyPr/>
        <a:lstStyle/>
        <a:p>
          <a:endParaRPr lang="en-US" sz="2600"/>
        </a:p>
      </dgm:t>
    </dgm:pt>
    <dgm:pt modelId="{D7E6E871-D817-47DE-944A-53C37FFF93CB}">
      <dgm:prSet phldrT="[Text]" custT="1"/>
      <dgm:spPr>
        <a:gradFill rotWithShape="0">
          <a:gsLst>
            <a:gs pos="0">
              <a:srgbClr val="0070C0"/>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gradFill>
      </dgm:spPr>
      <dgm:t>
        <a:bodyPr/>
        <a:lstStyle/>
        <a:p>
          <a:r>
            <a:rPr lang="en-US" sz="2600" dirty="0" smtClean="0"/>
            <a:t>b) </a:t>
          </a:r>
          <a:r>
            <a:rPr lang="en-US" sz="2600" dirty="0" err="1" smtClean="0"/>
            <a:t>Quản</a:t>
          </a:r>
          <a:r>
            <a:rPr lang="en-US" sz="2600" dirty="0" smtClean="0"/>
            <a:t> </a:t>
          </a:r>
          <a:r>
            <a:rPr lang="en-US" sz="2600" dirty="0" err="1" smtClean="0"/>
            <a:t>lý</a:t>
          </a:r>
          <a:r>
            <a:rPr lang="en-US" sz="2600" dirty="0" smtClean="0"/>
            <a:t> </a:t>
          </a:r>
          <a:r>
            <a:rPr lang="en-US" sz="2600" dirty="0" err="1" smtClean="0"/>
            <a:t>hồ</a:t>
          </a:r>
          <a:r>
            <a:rPr lang="en-US" sz="2600" dirty="0" smtClean="0"/>
            <a:t> </a:t>
          </a:r>
          <a:r>
            <a:rPr lang="en-US" sz="2600" dirty="0" err="1" smtClean="0"/>
            <a:t>sơ</a:t>
          </a:r>
          <a:r>
            <a:rPr lang="en-US" sz="2600" dirty="0" smtClean="0"/>
            <a:t> </a:t>
          </a:r>
          <a:r>
            <a:rPr lang="en-US" sz="2600" dirty="0" err="1" smtClean="0"/>
            <a:t>lâm</a:t>
          </a:r>
          <a:r>
            <a:rPr lang="en-US" sz="2600" dirty="0" smtClean="0"/>
            <a:t> </a:t>
          </a:r>
          <a:r>
            <a:rPr lang="en-US" sz="2600" dirty="0" err="1" smtClean="0"/>
            <a:t>sản</a:t>
          </a:r>
          <a:r>
            <a:rPr lang="en-US" sz="2600" dirty="0" smtClean="0"/>
            <a:t> </a:t>
          </a:r>
          <a:r>
            <a:rPr lang="en-US" sz="2600" dirty="0" err="1" smtClean="0"/>
            <a:t>theo</a:t>
          </a:r>
          <a:r>
            <a:rPr lang="en-US" sz="2600" dirty="0" smtClean="0"/>
            <a:t> </a:t>
          </a:r>
          <a:r>
            <a:rPr lang="en-US" sz="2600" dirty="0" err="1" smtClean="0"/>
            <a:t>quy</a:t>
          </a:r>
          <a:r>
            <a:rPr lang="en-US" sz="2600" dirty="0" smtClean="0"/>
            <a:t> </a:t>
          </a:r>
          <a:r>
            <a:rPr lang="en-US" sz="2600" dirty="0" err="1" smtClean="0"/>
            <a:t>định</a:t>
          </a:r>
          <a:r>
            <a:rPr lang="en-US" sz="2600" dirty="0" smtClean="0"/>
            <a:t> </a:t>
          </a:r>
          <a:r>
            <a:rPr lang="en-US" sz="2600" dirty="0" err="1" smtClean="0"/>
            <a:t>tại</a:t>
          </a:r>
          <a:r>
            <a:rPr lang="en-US" sz="2600" dirty="0" smtClean="0"/>
            <a:t> </a:t>
          </a:r>
          <a:r>
            <a:rPr lang="en-US" sz="2600" dirty="0" err="1" smtClean="0"/>
            <a:t>Thông</a:t>
          </a:r>
          <a:r>
            <a:rPr lang="en-US" sz="2600" dirty="0" smtClean="0"/>
            <a:t> </a:t>
          </a:r>
          <a:r>
            <a:rPr lang="en-US" sz="2600" dirty="0" err="1" smtClean="0"/>
            <a:t>tư</a:t>
          </a:r>
          <a:r>
            <a:rPr lang="en-US" sz="2600" dirty="0" smtClean="0"/>
            <a:t> </a:t>
          </a:r>
          <a:r>
            <a:rPr lang="en-US" sz="2600" dirty="0" err="1" smtClean="0"/>
            <a:t>này</a:t>
          </a:r>
          <a:r>
            <a:rPr lang="en-US" sz="2600" dirty="0" smtClean="0"/>
            <a:t>;</a:t>
          </a:r>
          <a:endParaRPr lang="en-US" sz="2600" dirty="0"/>
        </a:p>
      </dgm:t>
    </dgm:pt>
    <dgm:pt modelId="{D373B5F8-3E42-49C8-B777-2DAA6BD5368C}" type="parTrans" cxnId="{173C67EC-4C63-4A44-9A42-0D6F4EB0CA6C}">
      <dgm:prSet/>
      <dgm:spPr/>
      <dgm:t>
        <a:bodyPr/>
        <a:lstStyle/>
        <a:p>
          <a:endParaRPr lang="en-US" sz="2600"/>
        </a:p>
      </dgm:t>
    </dgm:pt>
    <dgm:pt modelId="{CB7B31A0-DE93-40D3-AAEB-29C1D3C43502}" type="sibTrans" cxnId="{173C67EC-4C63-4A44-9A42-0D6F4EB0CA6C}">
      <dgm:prSet/>
      <dgm:spPr/>
      <dgm:t>
        <a:bodyPr/>
        <a:lstStyle/>
        <a:p>
          <a:endParaRPr lang="en-US" sz="2600"/>
        </a:p>
      </dgm:t>
    </dgm:pt>
    <dgm:pt modelId="{C4BC54B5-1530-4F96-B73E-4FB0439082F5}">
      <dgm:prSet phldrT="[Text]" custT="1"/>
      <dgm:spPr/>
      <dgm:t>
        <a:bodyPr/>
        <a:lstStyle/>
        <a:p>
          <a:r>
            <a:rPr lang="en-US" sz="2600" dirty="0" smtClean="0"/>
            <a:t>c) </a:t>
          </a:r>
          <a:r>
            <a:rPr lang="en-US" sz="2600" dirty="0" err="1" smtClean="0"/>
            <a:t>Báo</a:t>
          </a:r>
          <a:r>
            <a:rPr lang="en-US" sz="2600" dirty="0" smtClean="0"/>
            <a:t> </a:t>
          </a:r>
          <a:r>
            <a:rPr lang="en-US" sz="2600" dirty="0" err="1" smtClean="0"/>
            <a:t>cáo</a:t>
          </a:r>
          <a:r>
            <a:rPr lang="en-US" sz="2600" dirty="0" smtClean="0"/>
            <a:t> </a:t>
          </a:r>
          <a:r>
            <a:rPr lang="en-US" sz="2600" dirty="0" err="1" smtClean="0"/>
            <a:t>tình</a:t>
          </a:r>
          <a:r>
            <a:rPr lang="en-US" sz="2600" dirty="0" smtClean="0"/>
            <a:t> </a:t>
          </a:r>
          <a:r>
            <a:rPr lang="en-US" sz="2600" dirty="0" err="1" smtClean="0"/>
            <a:t>hình</a:t>
          </a:r>
          <a:r>
            <a:rPr lang="en-US" sz="2600" dirty="0" smtClean="0"/>
            <a:t> </a:t>
          </a:r>
          <a:r>
            <a:rPr lang="en-US" sz="2600" dirty="0" err="1" smtClean="0"/>
            <a:t>quản</a:t>
          </a:r>
          <a:r>
            <a:rPr lang="en-US" sz="2600" dirty="0" smtClean="0"/>
            <a:t> </a:t>
          </a:r>
          <a:r>
            <a:rPr lang="en-US" sz="2600" dirty="0" err="1" smtClean="0"/>
            <a:t>lý</a:t>
          </a:r>
          <a:r>
            <a:rPr lang="en-US" sz="2600" dirty="0" smtClean="0"/>
            <a:t>, </a:t>
          </a:r>
          <a:r>
            <a:rPr lang="en-US" sz="2600" dirty="0" err="1" smtClean="0"/>
            <a:t>kiểm</a:t>
          </a:r>
          <a:r>
            <a:rPr lang="en-US" sz="2600" dirty="0" smtClean="0"/>
            <a:t> </a:t>
          </a:r>
          <a:r>
            <a:rPr lang="en-US" sz="2600" dirty="0" err="1" smtClean="0"/>
            <a:t>tra</a:t>
          </a:r>
          <a:r>
            <a:rPr lang="en-US" sz="2600" dirty="0" smtClean="0"/>
            <a:t>, </a:t>
          </a:r>
          <a:r>
            <a:rPr lang="en-US" sz="2600" dirty="0" err="1" smtClean="0"/>
            <a:t>truy</a:t>
          </a:r>
          <a:r>
            <a:rPr lang="en-US" sz="2600" dirty="0" smtClean="0"/>
            <a:t> </a:t>
          </a:r>
          <a:r>
            <a:rPr lang="en-US" sz="2600" dirty="0" err="1" smtClean="0"/>
            <a:t>xuất</a:t>
          </a:r>
          <a:r>
            <a:rPr lang="en-US" sz="2600" dirty="0" smtClean="0"/>
            <a:t> </a:t>
          </a:r>
          <a:r>
            <a:rPr lang="en-US" sz="2600" dirty="0" err="1" smtClean="0"/>
            <a:t>nguồn</a:t>
          </a:r>
          <a:r>
            <a:rPr lang="en-US" sz="2600" dirty="0" smtClean="0"/>
            <a:t> </a:t>
          </a:r>
          <a:r>
            <a:rPr lang="en-US" sz="2600" dirty="0" err="1" smtClean="0"/>
            <a:t>gốc</a:t>
          </a:r>
          <a:r>
            <a:rPr lang="en-US" sz="2600" dirty="0" smtClean="0"/>
            <a:t> </a:t>
          </a:r>
          <a:r>
            <a:rPr lang="en-US" sz="2600" dirty="0" err="1" smtClean="0"/>
            <a:t>lâm</a:t>
          </a:r>
          <a:r>
            <a:rPr lang="en-US" sz="2600" dirty="0" smtClean="0"/>
            <a:t> </a:t>
          </a:r>
          <a:r>
            <a:rPr lang="en-US" sz="2600" dirty="0" err="1" smtClean="0"/>
            <a:t>sản</a:t>
          </a:r>
          <a:r>
            <a:rPr lang="en-US" sz="2600" dirty="0" smtClean="0"/>
            <a:t>; </a:t>
          </a:r>
          <a:r>
            <a:rPr lang="en-US" sz="2600" dirty="0" err="1" smtClean="0"/>
            <a:t>cơ</a:t>
          </a:r>
          <a:r>
            <a:rPr lang="en-US" sz="2600" dirty="0" smtClean="0"/>
            <a:t> </a:t>
          </a:r>
          <a:r>
            <a:rPr lang="en-US" sz="2600" dirty="0" err="1" smtClean="0"/>
            <a:t>sở</a:t>
          </a:r>
          <a:r>
            <a:rPr lang="en-US" sz="2600" dirty="0" smtClean="0"/>
            <a:t> </a:t>
          </a:r>
          <a:r>
            <a:rPr lang="en-US" sz="2600" dirty="0" err="1" smtClean="0"/>
            <a:t>nuôi</a:t>
          </a:r>
          <a:r>
            <a:rPr lang="en-US" sz="2600" dirty="0" smtClean="0"/>
            <a:t> </a:t>
          </a:r>
          <a:r>
            <a:rPr lang="en-US" sz="2600" dirty="0" err="1" smtClean="0"/>
            <a:t>động</a:t>
          </a:r>
          <a:r>
            <a:rPr lang="en-US" sz="2600" dirty="0" smtClean="0"/>
            <a:t> </a:t>
          </a:r>
          <a:r>
            <a:rPr lang="en-US" sz="2600" dirty="0" err="1" smtClean="0"/>
            <a:t>vật</a:t>
          </a:r>
          <a:r>
            <a:rPr lang="en-US" sz="2600" dirty="0" smtClean="0"/>
            <a:t>, </a:t>
          </a:r>
          <a:r>
            <a:rPr lang="en-US" sz="2600" dirty="0" err="1" smtClean="0"/>
            <a:t>trồng</a:t>
          </a:r>
          <a:r>
            <a:rPr lang="en-US" sz="2600" dirty="0" smtClean="0"/>
            <a:t> </a:t>
          </a:r>
          <a:r>
            <a:rPr lang="en-US" sz="2600" dirty="0" err="1" smtClean="0"/>
            <a:t>thực</a:t>
          </a:r>
          <a:r>
            <a:rPr lang="en-US" sz="2600" dirty="0" smtClean="0"/>
            <a:t> </a:t>
          </a:r>
          <a:r>
            <a:rPr lang="en-US" sz="2600" dirty="0" err="1" smtClean="0"/>
            <a:t>vật</a:t>
          </a:r>
          <a:r>
            <a:rPr lang="en-US" sz="2600" dirty="0" smtClean="0"/>
            <a:t> </a:t>
          </a:r>
          <a:r>
            <a:rPr lang="en-US" sz="2600" dirty="0" err="1" smtClean="0"/>
            <a:t>trên</a:t>
          </a:r>
          <a:r>
            <a:rPr lang="en-US" sz="2600" dirty="0" smtClean="0"/>
            <a:t> </a:t>
          </a:r>
          <a:r>
            <a:rPr lang="en-US" sz="2600" dirty="0" err="1" smtClean="0"/>
            <a:t>địa</a:t>
          </a:r>
          <a:r>
            <a:rPr lang="en-US" sz="2600" dirty="0" smtClean="0"/>
            <a:t> </a:t>
          </a:r>
          <a:r>
            <a:rPr lang="en-US" sz="2600" dirty="0" err="1" smtClean="0"/>
            <a:t>bàn</a:t>
          </a:r>
          <a:r>
            <a:rPr lang="en-US" sz="2600" dirty="0" smtClean="0"/>
            <a:t> </a:t>
          </a:r>
          <a:r>
            <a:rPr lang="en-US" sz="2600" dirty="0" err="1" smtClean="0"/>
            <a:t>theo</a:t>
          </a:r>
          <a:r>
            <a:rPr lang="en-US" sz="2600" dirty="0" smtClean="0"/>
            <a:t> </a:t>
          </a:r>
          <a:r>
            <a:rPr lang="en-US" sz="2600" dirty="0" err="1" smtClean="0"/>
            <a:t>quy</a:t>
          </a:r>
          <a:r>
            <a:rPr lang="en-US" sz="2600" dirty="0" smtClean="0"/>
            <a:t> </a:t>
          </a:r>
          <a:r>
            <a:rPr lang="en-US" sz="2600" dirty="0" err="1" smtClean="0"/>
            <a:t>định</a:t>
          </a:r>
          <a:r>
            <a:rPr lang="en-US" sz="2600" dirty="0" smtClean="0"/>
            <a:t> </a:t>
          </a:r>
          <a:r>
            <a:rPr lang="en-US" sz="2600" dirty="0" err="1" smtClean="0"/>
            <a:t>tại</a:t>
          </a:r>
          <a:r>
            <a:rPr lang="en-US" sz="2600" dirty="0" smtClean="0"/>
            <a:t> </a:t>
          </a:r>
          <a:r>
            <a:rPr lang="en-US" sz="2600" dirty="0" err="1" smtClean="0"/>
            <a:t>Thông</a:t>
          </a:r>
          <a:r>
            <a:rPr lang="en-US" sz="2600" dirty="0" smtClean="0"/>
            <a:t> </a:t>
          </a:r>
          <a:r>
            <a:rPr lang="en-US" sz="2600" dirty="0" err="1" smtClean="0"/>
            <a:t>tư</a:t>
          </a:r>
          <a:r>
            <a:rPr lang="en-US" sz="2600" dirty="0" smtClean="0"/>
            <a:t> </a:t>
          </a:r>
          <a:r>
            <a:rPr lang="en-US" sz="2600" dirty="0" err="1" smtClean="0"/>
            <a:t>này</a:t>
          </a:r>
          <a:r>
            <a:rPr lang="en-US" sz="2600" dirty="0" smtClean="0"/>
            <a:t>.</a:t>
          </a:r>
          <a:endParaRPr lang="en-US" sz="2600" dirty="0"/>
        </a:p>
      </dgm:t>
    </dgm:pt>
    <dgm:pt modelId="{69AC93E4-60F8-46F5-802D-860A9D08E5A3}" type="parTrans" cxnId="{0749C570-AE7C-4FD1-AA00-CD24B45F252F}">
      <dgm:prSet/>
      <dgm:spPr/>
      <dgm:t>
        <a:bodyPr/>
        <a:lstStyle/>
        <a:p>
          <a:endParaRPr lang="en-US" sz="2600"/>
        </a:p>
      </dgm:t>
    </dgm:pt>
    <dgm:pt modelId="{DDDBFADB-FC0A-41CA-B649-8C009871D79B}" type="sibTrans" cxnId="{0749C570-AE7C-4FD1-AA00-CD24B45F252F}">
      <dgm:prSet/>
      <dgm:spPr/>
      <dgm:t>
        <a:bodyPr/>
        <a:lstStyle/>
        <a:p>
          <a:endParaRPr lang="en-US" sz="2600"/>
        </a:p>
      </dgm:t>
    </dgm:pt>
    <dgm:pt modelId="{AAA69D7C-6F55-4B38-8B14-7086ABC95AA1}" type="pres">
      <dgm:prSet presAssocID="{CD51D1A6-45DA-4593-934F-2831E5981BEF}" presName="Name0" presStyleCnt="0">
        <dgm:presLayoutVars>
          <dgm:chMax val="7"/>
          <dgm:chPref val="7"/>
          <dgm:dir/>
        </dgm:presLayoutVars>
      </dgm:prSet>
      <dgm:spPr/>
      <dgm:t>
        <a:bodyPr/>
        <a:lstStyle/>
        <a:p>
          <a:endParaRPr lang="en-US"/>
        </a:p>
      </dgm:t>
    </dgm:pt>
    <dgm:pt modelId="{0F4108A7-C6F7-4F84-8265-7A6E34F3B289}" type="pres">
      <dgm:prSet presAssocID="{CD51D1A6-45DA-4593-934F-2831E5981BEF}" presName="Name1" presStyleCnt="0"/>
      <dgm:spPr/>
    </dgm:pt>
    <dgm:pt modelId="{64E465BB-96CE-4F1D-99C9-118B6983D270}" type="pres">
      <dgm:prSet presAssocID="{CD51D1A6-45DA-4593-934F-2831E5981BEF}" presName="cycle" presStyleCnt="0"/>
      <dgm:spPr/>
    </dgm:pt>
    <dgm:pt modelId="{B5CDDE6A-5FD8-4C8A-921B-A71C22D64009}" type="pres">
      <dgm:prSet presAssocID="{CD51D1A6-45DA-4593-934F-2831E5981BEF}" presName="srcNode" presStyleLbl="node1" presStyleIdx="0" presStyleCnt="3"/>
      <dgm:spPr/>
    </dgm:pt>
    <dgm:pt modelId="{BE157C43-981D-4D0A-9AB8-8288C7B251C6}" type="pres">
      <dgm:prSet presAssocID="{CD51D1A6-45DA-4593-934F-2831E5981BEF}" presName="conn" presStyleLbl="parChTrans1D2" presStyleIdx="0" presStyleCnt="1"/>
      <dgm:spPr/>
      <dgm:t>
        <a:bodyPr/>
        <a:lstStyle/>
        <a:p>
          <a:endParaRPr lang="en-US"/>
        </a:p>
      </dgm:t>
    </dgm:pt>
    <dgm:pt modelId="{2A20B4DA-1987-4214-AD99-806F9D3681F0}" type="pres">
      <dgm:prSet presAssocID="{CD51D1A6-45DA-4593-934F-2831E5981BEF}" presName="extraNode" presStyleLbl="node1" presStyleIdx="0" presStyleCnt="3"/>
      <dgm:spPr/>
    </dgm:pt>
    <dgm:pt modelId="{FBD9095A-3C42-4205-AB1E-E2A88AD14571}" type="pres">
      <dgm:prSet presAssocID="{CD51D1A6-45DA-4593-934F-2831E5981BEF}" presName="dstNode" presStyleLbl="node1" presStyleIdx="0" presStyleCnt="3"/>
      <dgm:spPr/>
    </dgm:pt>
    <dgm:pt modelId="{EE21F68D-F91B-4FF3-BB77-85EA043251A9}" type="pres">
      <dgm:prSet presAssocID="{F1E2EC84-7E0A-4BCC-B00E-19BE20B8D3F6}" presName="text_1" presStyleLbl="node1" presStyleIdx="0" presStyleCnt="3" custScaleY="121000">
        <dgm:presLayoutVars>
          <dgm:bulletEnabled val="1"/>
        </dgm:presLayoutVars>
      </dgm:prSet>
      <dgm:spPr/>
      <dgm:t>
        <a:bodyPr/>
        <a:lstStyle/>
        <a:p>
          <a:endParaRPr lang="en-US"/>
        </a:p>
      </dgm:t>
    </dgm:pt>
    <dgm:pt modelId="{667B92B0-2D1E-4E01-8560-261118657EF4}" type="pres">
      <dgm:prSet presAssocID="{F1E2EC84-7E0A-4BCC-B00E-19BE20B8D3F6}" presName="accent_1" presStyleCnt="0"/>
      <dgm:spPr/>
    </dgm:pt>
    <dgm:pt modelId="{D79A4BBB-AFD9-4FB7-BFB0-AB724EC234D6}" type="pres">
      <dgm:prSet presAssocID="{F1E2EC84-7E0A-4BCC-B00E-19BE20B8D3F6}" presName="accentRepeatNode" presStyleLbl="solidFgAcc1" presStyleIdx="0" presStyleCnt="3" custScaleX="82645" custScaleY="82645"/>
      <dgm:spPr/>
    </dgm:pt>
    <dgm:pt modelId="{4C38E15D-523C-4585-80CC-F540B5C87544}" type="pres">
      <dgm:prSet presAssocID="{D7E6E871-D817-47DE-944A-53C37FFF93CB}" presName="text_2" presStyleLbl="node1" presStyleIdx="1" presStyleCnt="3" custScaleY="110000">
        <dgm:presLayoutVars>
          <dgm:bulletEnabled val="1"/>
        </dgm:presLayoutVars>
      </dgm:prSet>
      <dgm:spPr/>
      <dgm:t>
        <a:bodyPr/>
        <a:lstStyle/>
        <a:p>
          <a:endParaRPr lang="en-US"/>
        </a:p>
      </dgm:t>
    </dgm:pt>
    <dgm:pt modelId="{6D5E1FDA-2F02-4BAE-BCC6-660806E3D4A7}" type="pres">
      <dgm:prSet presAssocID="{D7E6E871-D817-47DE-944A-53C37FFF93CB}" presName="accent_2" presStyleCnt="0"/>
      <dgm:spPr/>
    </dgm:pt>
    <dgm:pt modelId="{8783C8D4-8047-46D5-B649-5B66DD712847}" type="pres">
      <dgm:prSet presAssocID="{D7E6E871-D817-47DE-944A-53C37FFF93CB}" presName="accentRepeatNode" presStyleLbl="solidFgAcc1" presStyleIdx="1" presStyleCnt="3" custScaleX="82645" custScaleY="82645"/>
      <dgm:spPr/>
    </dgm:pt>
    <dgm:pt modelId="{E5539D1E-D7DE-4836-BEA3-26678FAA260A}" type="pres">
      <dgm:prSet presAssocID="{C4BC54B5-1530-4F96-B73E-4FB0439082F5}" presName="text_3" presStyleLbl="node1" presStyleIdx="2" presStyleCnt="3" custScaleY="121000">
        <dgm:presLayoutVars>
          <dgm:bulletEnabled val="1"/>
        </dgm:presLayoutVars>
      </dgm:prSet>
      <dgm:spPr/>
      <dgm:t>
        <a:bodyPr/>
        <a:lstStyle/>
        <a:p>
          <a:endParaRPr lang="en-US"/>
        </a:p>
      </dgm:t>
    </dgm:pt>
    <dgm:pt modelId="{A2802668-D19E-4B88-84DD-75C5DA32F212}" type="pres">
      <dgm:prSet presAssocID="{C4BC54B5-1530-4F96-B73E-4FB0439082F5}" presName="accent_3" presStyleCnt="0"/>
      <dgm:spPr/>
    </dgm:pt>
    <dgm:pt modelId="{102A5125-6175-4A94-964B-1A5A92E34F6D}" type="pres">
      <dgm:prSet presAssocID="{C4BC54B5-1530-4F96-B73E-4FB0439082F5}" presName="accentRepeatNode" presStyleLbl="solidFgAcc1" presStyleIdx="2" presStyleCnt="3" custScaleX="82645" custScaleY="82645"/>
      <dgm:spPr/>
    </dgm:pt>
  </dgm:ptLst>
  <dgm:cxnLst>
    <dgm:cxn modelId="{A82B463F-CD0B-4797-B620-37E25FEB2835}" type="presOf" srcId="{D1AF8311-9461-42B1-8AC1-4ECE9F0A257E}" destId="{BE157C43-981D-4D0A-9AB8-8288C7B251C6}" srcOrd="0" destOrd="0" presId="urn:microsoft.com/office/officeart/2008/layout/VerticalCurvedList"/>
    <dgm:cxn modelId="{C9466994-DC96-4849-ABF4-B8DAC1A1EF5A}" type="presOf" srcId="{F1E2EC84-7E0A-4BCC-B00E-19BE20B8D3F6}" destId="{EE21F68D-F91B-4FF3-BB77-85EA043251A9}" srcOrd="0" destOrd="0" presId="urn:microsoft.com/office/officeart/2008/layout/VerticalCurvedList"/>
    <dgm:cxn modelId="{81E8C47E-1022-4D55-9259-30EB803BAA33}" type="presOf" srcId="{D7E6E871-D817-47DE-944A-53C37FFF93CB}" destId="{4C38E15D-523C-4585-80CC-F540B5C87544}" srcOrd="0" destOrd="0" presId="urn:microsoft.com/office/officeart/2008/layout/VerticalCurvedList"/>
    <dgm:cxn modelId="{173C67EC-4C63-4A44-9A42-0D6F4EB0CA6C}" srcId="{CD51D1A6-45DA-4593-934F-2831E5981BEF}" destId="{D7E6E871-D817-47DE-944A-53C37FFF93CB}" srcOrd="1" destOrd="0" parTransId="{D373B5F8-3E42-49C8-B777-2DAA6BD5368C}" sibTransId="{CB7B31A0-DE93-40D3-AAEB-29C1D3C43502}"/>
    <dgm:cxn modelId="{C0772EA8-6469-43ED-91F1-1DD6CE4783DE}" type="presOf" srcId="{CD51D1A6-45DA-4593-934F-2831E5981BEF}" destId="{AAA69D7C-6F55-4B38-8B14-7086ABC95AA1}" srcOrd="0" destOrd="0" presId="urn:microsoft.com/office/officeart/2008/layout/VerticalCurvedList"/>
    <dgm:cxn modelId="{F66C6E92-81F8-4932-A517-28746E151506}" srcId="{CD51D1A6-45DA-4593-934F-2831E5981BEF}" destId="{F1E2EC84-7E0A-4BCC-B00E-19BE20B8D3F6}" srcOrd="0" destOrd="0" parTransId="{E0731BFF-22A0-4F5D-93B5-443C6543F6D7}" sibTransId="{D1AF8311-9461-42B1-8AC1-4ECE9F0A257E}"/>
    <dgm:cxn modelId="{E31DA29F-DF9C-4089-B833-4D0F72D104CC}" type="presOf" srcId="{C4BC54B5-1530-4F96-B73E-4FB0439082F5}" destId="{E5539D1E-D7DE-4836-BEA3-26678FAA260A}" srcOrd="0" destOrd="0" presId="urn:microsoft.com/office/officeart/2008/layout/VerticalCurvedList"/>
    <dgm:cxn modelId="{0749C570-AE7C-4FD1-AA00-CD24B45F252F}" srcId="{CD51D1A6-45DA-4593-934F-2831E5981BEF}" destId="{C4BC54B5-1530-4F96-B73E-4FB0439082F5}" srcOrd="2" destOrd="0" parTransId="{69AC93E4-60F8-46F5-802D-860A9D08E5A3}" sibTransId="{DDDBFADB-FC0A-41CA-B649-8C009871D79B}"/>
    <dgm:cxn modelId="{9E90AB97-1F18-4086-BFB1-E4F41F7960B4}" type="presParOf" srcId="{AAA69D7C-6F55-4B38-8B14-7086ABC95AA1}" destId="{0F4108A7-C6F7-4F84-8265-7A6E34F3B289}" srcOrd="0" destOrd="0" presId="urn:microsoft.com/office/officeart/2008/layout/VerticalCurvedList"/>
    <dgm:cxn modelId="{3C27B057-B77E-4726-9828-0C5021526544}" type="presParOf" srcId="{0F4108A7-C6F7-4F84-8265-7A6E34F3B289}" destId="{64E465BB-96CE-4F1D-99C9-118B6983D270}" srcOrd="0" destOrd="0" presId="urn:microsoft.com/office/officeart/2008/layout/VerticalCurvedList"/>
    <dgm:cxn modelId="{2502325C-772B-4D14-A645-BF25E9BD56A4}" type="presParOf" srcId="{64E465BB-96CE-4F1D-99C9-118B6983D270}" destId="{B5CDDE6A-5FD8-4C8A-921B-A71C22D64009}" srcOrd="0" destOrd="0" presId="urn:microsoft.com/office/officeart/2008/layout/VerticalCurvedList"/>
    <dgm:cxn modelId="{CD64360B-1F0A-44D5-9FC4-3CC0EB36F948}" type="presParOf" srcId="{64E465BB-96CE-4F1D-99C9-118B6983D270}" destId="{BE157C43-981D-4D0A-9AB8-8288C7B251C6}" srcOrd="1" destOrd="0" presId="urn:microsoft.com/office/officeart/2008/layout/VerticalCurvedList"/>
    <dgm:cxn modelId="{91A5FD45-7D24-499B-8B85-CDB841D1B25C}" type="presParOf" srcId="{64E465BB-96CE-4F1D-99C9-118B6983D270}" destId="{2A20B4DA-1987-4214-AD99-806F9D3681F0}" srcOrd="2" destOrd="0" presId="urn:microsoft.com/office/officeart/2008/layout/VerticalCurvedList"/>
    <dgm:cxn modelId="{CD7D8701-23BB-4924-B38A-128D6808F8F5}" type="presParOf" srcId="{64E465BB-96CE-4F1D-99C9-118B6983D270}" destId="{FBD9095A-3C42-4205-AB1E-E2A88AD14571}" srcOrd="3" destOrd="0" presId="urn:microsoft.com/office/officeart/2008/layout/VerticalCurvedList"/>
    <dgm:cxn modelId="{2B2E1F76-FC27-45A9-97A8-D1DA8FB8FF3D}" type="presParOf" srcId="{0F4108A7-C6F7-4F84-8265-7A6E34F3B289}" destId="{EE21F68D-F91B-4FF3-BB77-85EA043251A9}" srcOrd="1" destOrd="0" presId="urn:microsoft.com/office/officeart/2008/layout/VerticalCurvedList"/>
    <dgm:cxn modelId="{E371F9E2-25D0-45C2-8E39-0F056CD0F278}" type="presParOf" srcId="{0F4108A7-C6F7-4F84-8265-7A6E34F3B289}" destId="{667B92B0-2D1E-4E01-8560-261118657EF4}" srcOrd="2" destOrd="0" presId="urn:microsoft.com/office/officeart/2008/layout/VerticalCurvedList"/>
    <dgm:cxn modelId="{8203FF1D-5E53-4B3B-8741-4B1D4C1B979E}" type="presParOf" srcId="{667B92B0-2D1E-4E01-8560-261118657EF4}" destId="{D79A4BBB-AFD9-4FB7-BFB0-AB724EC234D6}" srcOrd="0" destOrd="0" presId="urn:microsoft.com/office/officeart/2008/layout/VerticalCurvedList"/>
    <dgm:cxn modelId="{FB9849BA-8AC4-46D6-AB3E-1B44A1063771}" type="presParOf" srcId="{0F4108A7-C6F7-4F84-8265-7A6E34F3B289}" destId="{4C38E15D-523C-4585-80CC-F540B5C87544}" srcOrd="3" destOrd="0" presId="urn:microsoft.com/office/officeart/2008/layout/VerticalCurvedList"/>
    <dgm:cxn modelId="{AC52EC57-6575-45D2-82F7-C2F41BAE0ACD}" type="presParOf" srcId="{0F4108A7-C6F7-4F84-8265-7A6E34F3B289}" destId="{6D5E1FDA-2F02-4BAE-BCC6-660806E3D4A7}" srcOrd="4" destOrd="0" presId="urn:microsoft.com/office/officeart/2008/layout/VerticalCurvedList"/>
    <dgm:cxn modelId="{49B381F4-2AA3-42B0-975C-261B0FE067D2}" type="presParOf" srcId="{6D5E1FDA-2F02-4BAE-BCC6-660806E3D4A7}" destId="{8783C8D4-8047-46D5-B649-5B66DD712847}" srcOrd="0" destOrd="0" presId="urn:microsoft.com/office/officeart/2008/layout/VerticalCurvedList"/>
    <dgm:cxn modelId="{B3A4B594-4AA0-421F-A960-8D99D3E9BA7E}" type="presParOf" srcId="{0F4108A7-C6F7-4F84-8265-7A6E34F3B289}" destId="{E5539D1E-D7DE-4836-BEA3-26678FAA260A}" srcOrd="5" destOrd="0" presId="urn:microsoft.com/office/officeart/2008/layout/VerticalCurvedList"/>
    <dgm:cxn modelId="{6DA6F431-BB78-4258-A470-D2190C4D2BEE}" type="presParOf" srcId="{0F4108A7-C6F7-4F84-8265-7A6E34F3B289}" destId="{A2802668-D19E-4B88-84DD-75C5DA32F212}" srcOrd="6" destOrd="0" presId="urn:microsoft.com/office/officeart/2008/layout/VerticalCurvedList"/>
    <dgm:cxn modelId="{C5B158E0-F225-4F42-93D4-EB8336D33081}" type="presParOf" srcId="{A2802668-D19E-4B88-84DD-75C5DA32F212}" destId="{102A5125-6175-4A94-964B-1A5A92E34F6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6B8A4A-ADFD-4B6D-8B0D-1CF0C95D51D0}"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0CDD0BD4-4D1F-4378-990B-8A8A7AC70541}">
      <dgm:prSet phldrT="[Text]" custT="1"/>
      <dgm:spPr/>
      <dgm:t>
        <a:bodyPr/>
        <a:lstStyle/>
        <a:p>
          <a:r>
            <a:rPr lang="en-US" sz="2200" dirty="0" smtClean="0"/>
            <a:t>1</a:t>
          </a:r>
          <a:endParaRPr lang="en-US" sz="2200" dirty="0"/>
        </a:p>
      </dgm:t>
    </dgm:pt>
    <dgm:pt modelId="{C22F25F4-C60C-42CB-93ED-5C1FBF022AC1}" type="parTrans" cxnId="{3861A4D2-ACD6-4FE8-88D7-36D2F5C822C0}">
      <dgm:prSet/>
      <dgm:spPr/>
      <dgm:t>
        <a:bodyPr/>
        <a:lstStyle/>
        <a:p>
          <a:endParaRPr lang="en-US" sz="2200"/>
        </a:p>
      </dgm:t>
    </dgm:pt>
    <dgm:pt modelId="{0CA558A5-3265-4FEA-BD40-84EDD5C79DFF}" type="sibTrans" cxnId="{3861A4D2-ACD6-4FE8-88D7-36D2F5C822C0}">
      <dgm:prSet/>
      <dgm:spPr/>
      <dgm:t>
        <a:bodyPr/>
        <a:lstStyle/>
        <a:p>
          <a:endParaRPr lang="en-US" sz="2200"/>
        </a:p>
      </dgm:t>
    </dgm:pt>
    <dgm:pt modelId="{CE3FF9C9-3B3F-4A2F-817D-C28FB3C7AE5F}">
      <dgm:prSet phldrT="[Text]" custT="1"/>
      <dgm:spPr/>
      <dgm:t>
        <a:bodyPr/>
        <a:lstStyle/>
        <a:p>
          <a:r>
            <a:rPr lang="en-US" sz="2200" dirty="0" smtClean="0"/>
            <a:t>a) </a:t>
          </a:r>
          <a:r>
            <a:rPr lang="en-US" sz="2200" dirty="0" err="1" smtClean="0"/>
            <a:t>Tổng</a:t>
          </a:r>
          <a:r>
            <a:rPr lang="en-US" sz="2200" dirty="0" smtClean="0"/>
            <a:t> </a:t>
          </a:r>
          <a:r>
            <a:rPr lang="en-US" sz="2200" dirty="0" err="1" smtClean="0"/>
            <a:t>hợp</a:t>
          </a:r>
          <a:r>
            <a:rPr lang="en-US" sz="2200" dirty="0" smtClean="0"/>
            <a:t>, </a:t>
          </a:r>
          <a:r>
            <a:rPr lang="en-US" sz="2200" dirty="0" err="1" smtClean="0"/>
            <a:t>lưu</a:t>
          </a:r>
          <a:r>
            <a:rPr lang="en-US" sz="2200" dirty="0" smtClean="0"/>
            <a:t> </a:t>
          </a:r>
          <a:r>
            <a:rPr lang="en-US" sz="2200" dirty="0" err="1" smtClean="0"/>
            <a:t>giữ</a:t>
          </a:r>
          <a:r>
            <a:rPr lang="en-US" sz="2200" dirty="0" smtClean="0"/>
            <a:t> </a:t>
          </a:r>
          <a:r>
            <a:rPr lang="en-US" sz="2200" dirty="0" err="1" smtClean="0"/>
            <a:t>thông</a:t>
          </a:r>
          <a:r>
            <a:rPr lang="en-US" sz="2200" dirty="0" smtClean="0"/>
            <a:t> tin </a:t>
          </a:r>
          <a:r>
            <a:rPr lang="en-US" sz="2200" dirty="0" err="1" smtClean="0"/>
            <a:t>về</a:t>
          </a:r>
          <a:r>
            <a:rPr lang="en-US" sz="2200" dirty="0" smtClean="0"/>
            <a:t> </a:t>
          </a:r>
          <a:r>
            <a:rPr lang="en-US" sz="2200" dirty="0" err="1" smtClean="0"/>
            <a:t>tình</a:t>
          </a:r>
          <a:r>
            <a:rPr lang="en-US" sz="2200" dirty="0" smtClean="0"/>
            <a:t> </a:t>
          </a:r>
          <a:r>
            <a:rPr lang="en-US" sz="2200" dirty="0" err="1" smtClean="0"/>
            <a:t>hình</a:t>
          </a:r>
          <a:r>
            <a:rPr lang="en-US" sz="2200" dirty="0" smtClean="0"/>
            <a:t> </a:t>
          </a:r>
          <a:r>
            <a:rPr lang="en-US" sz="2200" dirty="0" err="1" smtClean="0"/>
            <a:t>khai</a:t>
          </a:r>
          <a:r>
            <a:rPr lang="en-US" sz="2200" dirty="0" smtClean="0"/>
            <a:t> </a:t>
          </a:r>
          <a:r>
            <a:rPr lang="en-US" sz="2200" dirty="0" err="1" smtClean="0"/>
            <a:t>thác</a:t>
          </a:r>
          <a:r>
            <a:rPr lang="en-US" sz="2200" dirty="0" smtClean="0"/>
            <a:t>; </a:t>
          </a:r>
          <a:r>
            <a:rPr lang="en-US" sz="2200" dirty="0" err="1" smtClean="0"/>
            <a:t>nhập</a:t>
          </a:r>
          <a:r>
            <a:rPr lang="en-US" sz="2200" dirty="0" smtClean="0"/>
            <a:t>, </a:t>
          </a:r>
          <a:r>
            <a:rPr lang="en-US" sz="2200" dirty="0" err="1" smtClean="0"/>
            <a:t>xuất</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trên</a:t>
          </a:r>
          <a:r>
            <a:rPr lang="en-US" sz="2200" dirty="0" smtClean="0"/>
            <a:t> </a:t>
          </a:r>
          <a:r>
            <a:rPr lang="en-US" sz="2200" dirty="0" err="1" smtClean="0"/>
            <a:t>địa</a:t>
          </a:r>
          <a:r>
            <a:rPr lang="en-US" sz="2200" dirty="0" smtClean="0"/>
            <a:t> </a:t>
          </a:r>
          <a:r>
            <a:rPr lang="en-US" sz="2200" dirty="0" err="1" smtClean="0"/>
            <a:t>bàn</a:t>
          </a:r>
          <a:r>
            <a:rPr lang="en-US" sz="2200" dirty="0" smtClean="0"/>
            <a:t> </a:t>
          </a:r>
          <a:r>
            <a:rPr lang="en-US" sz="2200" dirty="0" err="1" smtClean="0"/>
            <a:t>quản</a:t>
          </a:r>
          <a:r>
            <a:rPr lang="en-US" sz="2200" dirty="0" smtClean="0"/>
            <a:t> </a:t>
          </a:r>
          <a:r>
            <a:rPr lang="en-US" sz="2200" dirty="0" err="1" smtClean="0"/>
            <a:t>lý</a:t>
          </a:r>
          <a:r>
            <a:rPr lang="en-US" sz="2200" dirty="0" smtClean="0"/>
            <a:t>; </a:t>
          </a:r>
          <a:r>
            <a:rPr lang="en-US" sz="2200" dirty="0" err="1" smtClean="0"/>
            <a:t>tổ</a:t>
          </a:r>
          <a:r>
            <a:rPr lang="en-US" sz="2200" dirty="0" smtClean="0"/>
            <a:t> </a:t>
          </a:r>
          <a:r>
            <a:rPr lang="en-US" sz="2200" dirty="0" err="1" smtClean="0"/>
            <a:t>chức</a:t>
          </a:r>
          <a:r>
            <a:rPr lang="en-US" sz="2200" dirty="0" smtClean="0"/>
            <a:t> </a:t>
          </a:r>
          <a:r>
            <a:rPr lang="en-US" sz="2200" dirty="0" err="1" smtClean="0"/>
            <a:t>kiểm</a:t>
          </a:r>
          <a:r>
            <a:rPr lang="en-US" sz="2200" dirty="0" smtClean="0"/>
            <a:t> </a:t>
          </a:r>
          <a:r>
            <a:rPr lang="en-US" sz="2200" dirty="0" err="1" smtClean="0"/>
            <a:t>tra</a:t>
          </a:r>
          <a:r>
            <a:rPr lang="en-US" sz="2200" dirty="0" smtClean="0"/>
            <a:t>, </a:t>
          </a:r>
          <a:r>
            <a:rPr lang="en-US" sz="2200" dirty="0" err="1" smtClean="0"/>
            <a:t>xác</a:t>
          </a:r>
          <a:r>
            <a:rPr lang="en-US" sz="2200" dirty="0" smtClean="0"/>
            <a:t> minh, </a:t>
          </a:r>
          <a:r>
            <a:rPr lang="en-US" sz="2200" dirty="0" err="1" smtClean="0"/>
            <a:t>giám</a:t>
          </a:r>
          <a:r>
            <a:rPr lang="en-US" sz="2200" dirty="0" smtClean="0"/>
            <a:t> </a:t>
          </a:r>
          <a:r>
            <a:rPr lang="en-US" sz="2200" dirty="0" err="1" smtClean="0"/>
            <a:t>sát</a:t>
          </a:r>
          <a:r>
            <a:rPr lang="en-US" sz="2200" dirty="0" smtClean="0"/>
            <a:t>, </a:t>
          </a:r>
          <a:r>
            <a:rPr lang="en-US" sz="2200" dirty="0" err="1" smtClean="0"/>
            <a:t>truy</a:t>
          </a:r>
          <a:r>
            <a:rPr lang="en-US" sz="2200" dirty="0" smtClean="0"/>
            <a:t> </a:t>
          </a:r>
          <a:r>
            <a:rPr lang="en-US" sz="2200" dirty="0" err="1" smtClean="0"/>
            <a:t>xuất</a:t>
          </a:r>
          <a:r>
            <a:rPr lang="en-US" sz="2200" dirty="0" smtClean="0"/>
            <a:t> </a:t>
          </a:r>
          <a:r>
            <a:rPr lang="en-US" sz="2200" dirty="0" err="1" smtClean="0"/>
            <a:t>nguồn</a:t>
          </a:r>
          <a:r>
            <a:rPr lang="en-US" sz="2200" dirty="0" smtClean="0"/>
            <a:t> </a:t>
          </a:r>
          <a:r>
            <a:rPr lang="en-US" sz="2200" dirty="0" err="1" smtClean="0"/>
            <a:t>gốc</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theo</a:t>
          </a:r>
          <a:r>
            <a:rPr lang="en-US" sz="2200" dirty="0" smtClean="0"/>
            <a:t> </a:t>
          </a:r>
          <a:r>
            <a:rPr lang="en-US" sz="2200" dirty="0" err="1" smtClean="0"/>
            <a:t>quy</a:t>
          </a:r>
          <a:r>
            <a:rPr lang="en-US" sz="2200" dirty="0" smtClean="0"/>
            <a:t> </a:t>
          </a:r>
          <a:r>
            <a:rPr lang="en-US" sz="2200" dirty="0" err="1" smtClean="0"/>
            <a:t>định</a:t>
          </a:r>
          <a:r>
            <a:rPr lang="en-US" sz="2200" dirty="0" smtClean="0"/>
            <a:t> </a:t>
          </a:r>
          <a:r>
            <a:rPr lang="en-US" sz="2200" dirty="0" err="1" smtClean="0"/>
            <a:t>của</a:t>
          </a:r>
          <a:r>
            <a:rPr lang="en-US" sz="2200" dirty="0" smtClean="0"/>
            <a:t> </a:t>
          </a:r>
          <a:r>
            <a:rPr lang="en-US" sz="2200" dirty="0" err="1" smtClean="0"/>
            <a:t>Thông</a:t>
          </a:r>
          <a:r>
            <a:rPr lang="en-US" sz="2200" dirty="0" smtClean="0"/>
            <a:t> </a:t>
          </a:r>
          <a:r>
            <a:rPr lang="en-US" sz="2200" dirty="0" err="1" smtClean="0"/>
            <a:t>tư</a:t>
          </a:r>
          <a:r>
            <a:rPr lang="en-US" sz="2200" dirty="0" smtClean="0"/>
            <a:t> </a:t>
          </a:r>
          <a:r>
            <a:rPr lang="en-US" sz="2200" dirty="0" err="1" smtClean="0"/>
            <a:t>này</a:t>
          </a:r>
          <a:r>
            <a:rPr lang="en-US" sz="2200" dirty="0" smtClean="0"/>
            <a:t>;</a:t>
          </a:r>
          <a:endParaRPr lang="en-US" sz="2200" dirty="0"/>
        </a:p>
      </dgm:t>
    </dgm:pt>
    <dgm:pt modelId="{BD8A42C6-8F3E-479B-A93D-C820CC2ECD90}" type="parTrans" cxnId="{6C49C6A8-E964-45F4-8420-C227C7D0464E}">
      <dgm:prSet/>
      <dgm:spPr/>
      <dgm:t>
        <a:bodyPr/>
        <a:lstStyle/>
        <a:p>
          <a:endParaRPr lang="en-US" sz="2200"/>
        </a:p>
      </dgm:t>
    </dgm:pt>
    <dgm:pt modelId="{FD6E354A-96D1-4C95-8DD2-C7CFB69C6E0E}" type="sibTrans" cxnId="{6C49C6A8-E964-45F4-8420-C227C7D0464E}">
      <dgm:prSet/>
      <dgm:spPr/>
      <dgm:t>
        <a:bodyPr/>
        <a:lstStyle/>
        <a:p>
          <a:endParaRPr lang="en-US" sz="2200"/>
        </a:p>
      </dgm:t>
    </dgm:pt>
    <dgm:pt modelId="{209E3B36-0024-4BF9-A059-E6E77C8C283E}">
      <dgm:prSet phldrT="[Text]" custT="1"/>
      <dgm:spPr/>
      <dgm:t>
        <a:bodyPr/>
        <a:lstStyle/>
        <a:p>
          <a:r>
            <a:rPr lang="en-US" sz="2200" dirty="0" smtClean="0"/>
            <a:t>2</a:t>
          </a:r>
          <a:endParaRPr lang="en-US" sz="2200" dirty="0"/>
        </a:p>
      </dgm:t>
    </dgm:pt>
    <dgm:pt modelId="{93D51432-6AE2-408D-8C42-D14BBD65341C}" type="parTrans" cxnId="{95AAD1FE-FE7A-4E6F-9CBB-21E2D10BE8DD}">
      <dgm:prSet/>
      <dgm:spPr/>
      <dgm:t>
        <a:bodyPr/>
        <a:lstStyle/>
        <a:p>
          <a:endParaRPr lang="en-US" sz="2200"/>
        </a:p>
      </dgm:t>
    </dgm:pt>
    <dgm:pt modelId="{C996CB2F-B0E9-43BF-9902-B299070ADCD9}" type="sibTrans" cxnId="{95AAD1FE-FE7A-4E6F-9CBB-21E2D10BE8DD}">
      <dgm:prSet/>
      <dgm:spPr/>
      <dgm:t>
        <a:bodyPr/>
        <a:lstStyle/>
        <a:p>
          <a:endParaRPr lang="en-US" sz="2200"/>
        </a:p>
      </dgm:t>
    </dgm:pt>
    <dgm:pt modelId="{3449A49D-E1EE-4C84-8A43-09931F402B52}">
      <dgm:prSet phldrT="[Text]" custT="1"/>
      <dgm:spPr/>
      <dgm:t>
        <a:bodyPr/>
        <a:lstStyle/>
        <a:p>
          <a:r>
            <a:rPr lang="en-US" sz="2200" dirty="0" smtClean="0"/>
            <a:t>b) </a:t>
          </a:r>
          <a:r>
            <a:rPr lang="en-US" sz="2200" dirty="0" err="1" smtClean="0"/>
            <a:t>Quản</a:t>
          </a:r>
          <a:r>
            <a:rPr lang="en-US" sz="2200" dirty="0" smtClean="0"/>
            <a:t> </a:t>
          </a:r>
          <a:r>
            <a:rPr lang="en-US" sz="2200" dirty="0" err="1" smtClean="0"/>
            <a:t>lý</a:t>
          </a:r>
          <a:r>
            <a:rPr lang="en-US" sz="2200" dirty="0" smtClean="0"/>
            <a:t> </a:t>
          </a:r>
          <a:r>
            <a:rPr lang="en-US" sz="2200" dirty="0" err="1" smtClean="0"/>
            <a:t>hồ</a:t>
          </a:r>
          <a:r>
            <a:rPr lang="en-US" sz="2200" dirty="0" smtClean="0"/>
            <a:t> </a:t>
          </a:r>
          <a:r>
            <a:rPr lang="en-US" sz="2200" dirty="0" err="1" smtClean="0"/>
            <a:t>sơ</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theo</a:t>
          </a:r>
          <a:r>
            <a:rPr lang="en-US" sz="2200" dirty="0" smtClean="0"/>
            <a:t> </a:t>
          </a:r>
          <a:r>
            <a:rPr lang="en-US" sz="2200" dirty="0" err="1" smtClean="0"/>
            <a:t>quy</a:t>
          </a:r>
          <a:r>
            <a:rPr lang="en-US" sz="2200" dirty="0" smtClean="0"/>
            <a:t> </a:t>
          </a:r>
          <a:r>
            <a:rPr lang="en-US" sz="2200" dirty="0" err="1" smtClean="0"/>
            <a:t>định</a:t>
          </a:r>
          <a:r>
            <a:rPr lang="en-US" sz="2200" dirty="0" smtClean="0"/>
            <a:t> </a:t>
          </a:r>
          <a:r>
            <a:rPr lang="en-US" sz="2200" dirty="0" err="1" smtClean="0"/>
            <a:t>tại</a:t>
          </a:r>
          <a:r>
            <a:rPr lang="en-US" sz="2200" dirty="0" smtClean="0"/>
            <a:t> </a:t>
          </a:r>
          <a:r>
            <a:rPr lang="en-US" sz="2200" dirty="0" err="1" smtClean="0"/>
            <a:t>Thông</a:t>
          </a:r>
          <a:r>
            <a:rPr lang="en-US" sz="2200" dirty="0" smtClean="0"/>
            <a:t> </a:t>
          </a:r>
          <a:r>
            <a:rPr lang="en-US" sz="2200" dirty="0" err="1" smtClean="0"/>
            <a:t>tư</a:t>
          </a:r>
          <a:r>
            <a:rPr lang="en-US" sz="2200" dirty="0" smtClean="0"/>
            <a:t> </a:t>
          </a:r>
          <a:r>
            <a:rPr lang="en-US" sz="2200" dirty="0" err="1" smtClean="0"/>
            <a:t>này</a:t>
          </a:r>
          <a:r>
            <a:rPr lang="en-US" sz="2200" dirty="0" smtClean="0"/>
            <a:t>.</a:t>
          </a:r>
          <a:endParaRPr lang="en-US" sz="2200" dirty="0"/>
        </a:p>
      </dgm:t>
    </dgm:pt>
    <dgm:pt modelId="{5CC307E5-ECB2-4C73-8513-DD839435F7CE}" type="parTrans" cxnId="{0FA8D543-DB92-4565-81B4-BF3A2AB78262}">
      <dgm:prSet/>
      <dgm:spPr/>
      <dgm:t>
        <a:bodyPr/>
        <a:lstStyle/>
        <a:p>
          <a:endParaRPr lang="en-US" sz="2200"/>
        </a:p>
      </dgm:t>
    </dgm:pt>
    <dgm:pt modelId="{2878F974-C690-43DD-82EF-F6EFD7F46AFA}" type="sibTrans" cxnId="{0FA8D543-DB92-4565-81B4-BF3A2AB78262}">
      <dgm:prSet/>
      <dgm:spPr/>
      <dgm:t>
        <a:bodyPr/>
        <a:lstStyle/>
        <a:p>
          <a:endParaRPr lang="en-US" sz="2200"/>
        </a:p>
      </dgm:t>
    </dgm:pt>
    <dgm:pt modelId="{72516EC8-C9E2-4602-9BBA-5D7381D9502B}">
      <dgm:prSet phldrT="[Text]" custT="1"/>
      <dgm:spPr/>
      <dgm:t>
        <a:bodyPr/>
        <a:lstStyle/>
        <a:p>
          <a:r>
            <a:rPr lang="en-US" sz="2200" dirty="0" smtClean="0"/>
            <a:t>3</a:t>
          </a:r>
          <a:endParaRPr lang="en-US" sz="2200" dirty="0"/>
        </a:p>
      </dgm:t>
    </dgm:pt>
    <dgm:pt modelId="{C0C4173B-3864-463E-9958-EBDD11826344}" type="parTrans" cxnId="{D327807E-BC68-4EEF-A59E-7DD4DA4C94A9}">
      <dgm:prSet/>
      <dgm:spPr/>
      <dgm:t>
        <a:bodyPr/>
        <a:lstStyle/>
        <a:p>
          <a:endParaRPr lang="en-US" sz="2200"/>
        </a:p>
      </dgm:t>
    </dgm:pt>
    <dgm:pt modelId="{44048C8A-AAD3-43C6-8D85-E371503007B6}" type="sibTrans" cxnId="{D327807E-BC68-4EEF-A59E-7DD4DA4C94A9}">
      <dgm:prSet/>
      <dgm:spPr/>
      <dgm:t>
        <a:bodyPr/>
        <a:lstStyle/>
        <a:p>
          <a:endParaRPr lang="en-US" sz="2200"/>
        </a:p>
      </dgm:t>
    </dgm:pt>
    <dgm:pt modelId="{9F8239FB-998D-4518-81BA-62C06442CF4C}">
      <dgm:prSet phldrT="[Text]" custT="1"/>
      <dgm:spPr/>
      <dgm:t>
        <a:bodyPr/>
        <a:lstStyle/>
        <a:p>
          <a:r>
            <a:rPr lang="en-US" sz="2200" dirty="0" smtClean="0"/>
            <a:t>c) </a:t>
          </a:r>
          <a:r>
            <a:rPr lang="en-US" sz="2200" dirty="0" err="1" smtClean="0"/>
            <a:t>Lưu</a:t>
          </a:r>
          <a:r>
            <a:rPr lang="en-US" sz="2200" dirty="0" smtClean="0"/>
            <a:t> </a:t>
          </a:r>
          <a:r>
            <a:rPr lang="en-US" sz="2200" dirty="0" err="1" smtClean="0"/>
            <a:t>giữ</a:t>
          </a:r>
          <a:r>
            <a:rPr lang="en-US" sz="2200" dirty="0" smtClean="0"/>
            <a:t> </a:t>
          </a:r>
          <a:r>
            <a:rPr lang="en-US" sz="2200" dirty="0" err="1" smtClean="0"/>
            <a:t>hồ</a:t>
          </a:r>
          <a:r>
            <a:rPr lang="en-US" sz="2200" dirty="0" smtClean="0"/>
            <a:t> </a:t>
          </a:r>
          <a:r>
            <a:rPr lang="en-US" sz="2200" dirty="0" err="1" smtClean="0"/>
            <a:t>sơ</a:t>
          </a:r>
          <a:r>
            <a:rPr lang="en-US" sz="2200" dirty="0" smtClean="0"/>
            <a:t> do </a:t>
          </a:r>
          <a:r>
            <a:rPr lang="en-US" sz="2200" dirty="0" err="1" smtClean="0"/>
            <a:t>chủ</a:t>
          </a:r>
          <a:r>
            <a:rPr lang="en-US" sz="2200" dirty="0" smtClean="0"/>
            <a:t> </a:t>
          </a:r>
          <a:r>
            <a:rPr lang="en-US" sz="2200" dirty="0" err="1" smtClean="0"/>
            <a:t>rừng</a:t>
          </a:r>
          <a:r>
            <a:rPr lang="en-US" sz="2200" dirty="0" smtClean="0"/>
            <a:t>, </a:t>
          </a:r>
          <a:r>
            <a:rPr lang="en-US" sz="2200" dirty="0" err="1" smtClean="0"/>
            <a:t>chủ</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nộp</a:t>
          </a:r>
          <a:r>
            <a:rPr lang="en-US" sz="2200" dirty="0" smtClean="0"/>
            <a:t> </a:t>
          </a:r>
          <a:r>
            <a:rPr lang="en-US" sz="2200" dirty="0" err="1" smtClean="0"/>
            <a:t>theo</a:t>
          </a:r>
          <a:r>
            <a:rPr lang="en-US" sz="2200" dirty="0" smtClean="0"/>
            <a:t> </a:t>
          </a:r>
          <a:r>
            <a:rPr lang="en-US" sz="2200" dirty="0" err="1" smtClean="0"/>
            <a:t>quy</a:t>
          </a:r>
          <a:r>
            <a:rPr lang="en-US" sz="2200" dirty="0" smtClean="0"/>
            <a:t> </a:t>
          </a:r>
          <a:r>
            <a:rPr lang="en-US" sz="2200" dirty="0" err="1" smtClean="0"/>
            <a:t>định</a:t>
          </a:r>
          <a:r>
            <a:rPr lang="en-US" sz="2200" dirty="0" smtClean="0"/>
            <a:t> </a:t>
          </a:r>
          <a:r>
            <a:rPr lang="en-US" sz="2200" dirty="0" err="1" smtClean="0"/>
            <a:t>tại</a:t>
          </a:r>
          <a:r>
            <a:rPr lang="en-US" sz="2200" dirty="0" smtClean="0"/>
            <a:t> </a:t>
          </a:r>
          <a:r>
            <a:rPr lang="en-US" sz="2200" dirty="0" err="1" smtClean="0"/>
            <a:t>Chương</a:t>
          </a:r>
          <a:r>
            <a:rPr lang="en-US" sz="2200" dirty="0" smtClean="0"/>
            <a:t> II, III </a:t>
          </a:r>
          <a:r>
            <a:rPr lang="en-US" sz="2200" dirty="0" err="1" smtClean="0"/>
            <a:t>Thông</a:t>
          </a:r>
          <a:r>
            <a:rPr lang="en-US" sz="2200" dirty="0" smtClean="0"/>
            <a:t> </a:t>
          </a:r>
          <a:r>
            <a:rPr lang="en-US" sz="2200" dirty="0" err="1" smtClean="0"/>
            <a:t>tư</a:t>
          </a:r>
          <a:r>
            <a:rPr lang="en-US" sz="2200" dirty="0" smtClean="0"/>
            <a:t> </a:t>
          </a:r>
          <a:r>
            <a:rPr lang="en-US" sz="2200" dirty="0" err="1" smtClean="0"/>
            <a:t>này</a:t>
          </a:r>
          <a:r>
            <a:rPr lang="en-US" sz="2200" dirty="0" smtClean="0"/>
            <a:t>; </a:t>
          </a:r>
          <a:r>
            <a:rPr lang="en-US" sz="2200" dirty="0" err="1" smtClean="0"/>
            <a:t>quản</a:t>
          </a:r>
          <a:r>
            <a:rPr lang="en-US" sz="2200" dirty="0" smtClean="0"/>
            <a:t> </a:t>
          </a:r>
          <a:r>
            <a:rPr lang="en-US" sz="2200" dirty="0" err="1" smtClean="0"/>
            <a:t>lý</a:t>
          </a:r>
          <a:r>
            <a:rPr lang="en-US" sz="2200" dirty="0" smtClean="0"/>
            <a:t> </a:t>
          </a:r>
          <a:r>
            <a:rPr lang="en-US" sz="2200" dirty="0" err="1" smtClean="0"/>
            <a:t>Sổ</a:t>
          </a:r>
          <a:r>
            <a:rPr lang="en-US" sz="2200" dirty="0" smtClean="0"/>
            <a:t> </a:t>
          </a:r>
          <a:r>
            <a:rPr lang="en-US" sz="2200" dirty="0" err="1" smtClean="0"/>
            <a:t>theo</a:t>
          </a:r>
          <a:r>
            <a:rPr lang="en-US" sz="2200" dirty="0" smtClean="0"/>
            <a:t> </a:t>
          </a:r>
          <a:r>
            <a:rPr lang="en-US" sz="2200" dirty="0" err="1" smtClean="0"/>
            <a:t>dõi</a:t>
          </a:r>
          <a:r>
            <a:rPr lang="en-US" sz="2200" dirty="0" smtClean="0"/>
            <a:t> </a:t>
          </a:r>
          <a:r>
            <a:rPr lang="en-US" sz="2200" dirty="0" err="1" smtClean="0"/>
            <a:t>xác</a:t>
          </a:r>
          <a:r>
            <a:rPr lang="en-US" sz="2200" dirty="0" smtClean="0"/>
            <a:t> </a:t>
          </a:r>
          <a:r>
            <a:rPr lang="en-US" sz="2200" dirty="0" err="1" smtClean="0"/>
            <a:t>nhận</a:t>
          </a:r>
          <a:r>
            <a:rPr lang="en-US" sz="2200" dirty="0" smtClean="0"/>
            <a:t> </a:t>
          </a:r>
          <a:r>
            <a:rPr lang="en-US" sz="2200" dirty="0" err="1" smtClean="0"/>
            <a:t>Bảng</a:t>
          </a:r>
          <a:r>
            <a:rPr lang="en-US" sz="2200" dirty="0" smtClean="0"/>
            <a:t> </a:t>
          </a:r>
          <a:r>
            <a:rPr lang="en-US" sz="2200" dirty="0" err="1" smtClean="0"/>
            <a:t>kê</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theo</a:t>
          </a:r>
          <a:r>
            <a:rPr lang="en-US" sz="2200" dirty="0" smtClean="0"/>
            <a:t> </a:t>
          </a:r>
          <a:r>
            <a:rPr lang="en-US" sz="2200" dirty="0" err="1" smtClean="0"/>
            <a:t>Mẫu</a:t>
          </a:r>
          <a:r>
            <a:rPr lang="en-US" sz="2200" dirty="0" smtClean="0"/>
            <a:t> </a:t>
          </a:r>
          <a:r>
            <a:rPr lang="en-US" sz="2200" dirty="0" err="1" smtClean="0"/>
            <a:t>số</a:t>
          </a:r>
          <a:r>
            <a:rPr lang="en-US" sz="2200" dirty="0" smtClean="0"/>
            <a:t> 09 </a:t>
          </a:r>
          <a:r>
            <a:rPr lang="en-US" sz="2200" dirty="0" err="1" smtClean="0"/>
            <a:t>tại</a:t>
          </a:r>
          <a:r>
            <a:rPr lang="en-US" sz="2200" dirty="0" smtClean="0"/>
            <a:t> </a:t>
          </a:r>
          <a:r>
            <a:rPr lang="en-US" sz="2200" dirty="0" err="1" smtClean="0"/>
            <a:t>Phụ</a:t>
          </a:r>
          <a:r>
            <a:rPr lang="en-US" sz="2200" dirty="0" smtClean="0"/>
            <a:t> </a:t>
          </a:r>
          <a:r>
            <a:rPr lang="en-US" sz="2200" dirty="0" err="1" smtClean="0"/>
            <a:t>lục</a:t>
          </a:r>
          <a:r>
            <a:rPr lang="en-US" sz="2200" dirty="0" smtClean="0"/>
            <a:t> ban </a:t>
          </a:r>
          <a:r>
            <a:rPr lang="en-US" sz="2200" dirty="0" err="1" smtClean="0"/>
            <a:t>hành</a:t>
          </a:r>
          <a:r>
            <a:rPr lang="en-US" sz="2200" dirty="0" smtClean="0"/>
            <a:t> </a:t>
          </a:r>
          <a:r>
            <a:rPr lang="en-US" sz="2200" dirty="0" err="1" smtClean="0"/>
            <a:t>kèm</a:t>
          </a:r>
          <a:r>
            <a:rPr lang="en-US" sz="2200" dirty="0" smtClean="0"/>
            <a:t> </a:t>
          </a:r>
          <a:r>
            <a:rPr lang="en-US" sz="2200" dirty="0" err="1" smtClean="0"/>
            <a:t>theo</a:t>
          </a:r>
          <a:r>
            <a:rPr lang="en-US" sz="2200" dirty="0" smtClean="0"/>
            <a:t> </a:t>
          </a:r>
          <a:r>
            <a:rPr lang="en-US" sz="2200" dirty="0" err="1" smtClean="0"/>
            <a:t>Thông</a:t>
          </a:r>
          <a:r>
            <a:rPr lang="en-US" sz="2200" dirty="0" smtClean="0"/>
            <a:t> </a:t>
          </a:r>
          <a:r>
            <a:rPr lang="en-US" sz="2200" dirty="0" err="1" smtClean="0"/>
            <a:t>tư</a:t>
          </a:r>
          <a:r>
            <a:rPr lang="en-US" sz="2200" dirty="0" smtClean="0"/>
            <a:t> </a:t>
          </a:r>
          <a:r>
            <a:rPr lang="en-US" sz="2200" dirty="0" err="1" smtClean="0"/>
            <a:t>này</a:t>
          </a:r>
          <a:r>
            <a:rPr lang="en-US" sz="2200" dirty="0" smtClean="0"/>
            <a:t>;</a:t>
          </a:r>
          <a:endParaRPr lang="en-US" sz="2200" dirty="0"/>
        </a:p>
      </dgm:t>
    </dgm:pt>
    <dgm:pt modelId="{732D2BD8-C95D-4594-93D5-F6BCACAA9314}" type="parTrans" cxnId="{BE22DBA8-D1FD-4C79-BA64-8184DBCE69E7}">
      <dgm:prSet/>
      <dgm:spPr/>
      <dgm:t>
        <a:bodyPr/>
        <a:lstStyle/>
        <a:p>
          <a:endParaRPr lang="en-US" sz="2200"/>
        </a:p>
      </dgm:t>
    </dgm:pt>
    <dgm:pt modelId="{1AB42DDD-648D-4557-9AFA-7776F6E7D40C}" type="sibTrans" cxnId="{BE22DBA8-D1FD-4C79-BA64-8184DBCE69E7}">
      <dgm:prSet/>
      <dgm:spPr/>
      <dgm:t>
        <a:bodyPr/>
        <a:lstStyle/>
        <a:p>
          <a:endParaRPr lang="en-US" sz="2200"/>
        </a:p>
      </dgm:t>
    </dgm:pt>
    <dgm:pt modelId="{8C39A9C0-1216-4935-AA0F-A82853D239E1}">
      <dgm:prSet phldrT="[Text]" custT="1"/>
      <dgm:spPr/>
      <dgm:t>
        <a:bodyPr/>
        <a:lstStyle/>
        <a:p>
          <a:r>
            <a:rPr lang="en-US" sz="2200" dirty="0" smtClean="0"/>
            <a:t>4</a:t>
          </a:r>
          <a:endParaRPr lang="en-US" sz="2200" dirty="0"/>
        </a:p>
      </dgm:t>
    </dgm:pt>
    <dgm:pt modelId="{C315F186-43C1-4413-8820-5DBA1EE8D533}" type="parTrans" cxnId="{B3B24297-8215-4073-9D40-A8F61034C609}">
      <dgm:prSet/>
      <dgm:spPr/>
      <dgm:t>
        <a:bodyPr/>
        <a:lstStyle/>
        <a:p>
          <a:endParaRPr lang="en-US" sz="2200"/>
        </a:p>
      </dgm:t>
    </dgm:pt>
    <dgm:pt modelId="{8C625FE4-F52A-4C98-B3F5-D34F223B3E88}" type="sibTrans" cxnId="{B3B24297-8215-4073-9D40-A8F61034C609}">
      <dgm:prSet/>
      <dgm:spPr/>
      <dgm:t>
        <a:bodyPr/>
        <a:lstStyle/>
        <a:p>
          <a:endParaRPr lang="en-US" sz="2200"/>
        </a:p>
      </dgm:t>
    </dgm:pt>
    <dgm:pt modelId="{DC48100A-663F-4E01-9110-45F13CA826A0}">
      <dgm:prSet custT="1"/>
      <dgm:spPr/>
      <dgm:t>
        <a:bodyPr/>
        <a:lstStyle/>
        <a:p>
          <a:r>
            <a:rPr lang="en-US" sz="2200" dirty="0" smtClean="0"/>
            <a:t>d) </a:t>
          </a:r>
          <a:r>
            <a:rPr lang="en-US" sz="2200" dirty="0" err="1" smtClean="0"/>
            <a:t>Tổng</a:t>
          </a:r>
          <a:r>
            <a:rPr lang="en-US" sz="2200" dirty="0" smtClean="0"/>
            <a:t> </a:t>
          </a:r>
          <a:r>
            <a:rPr lang="en-US" sz="2200" dirty="0" err="1" smtClean="0"/>
            <a:t>hợp</a:t>
          </a:r>
          <a:r>
            <a:rPr lang="en-US" sz="2200" dirty="0" smtClean="0"/>
            <a:t> </a:t>
          </a:r>
          <a:r>
            <a:rPr lang="en-US" sz="2200" dirty="0" err="1" smtClean="0"/>
            <a:t>báo</a:t>
          </a:r>
          <a:r>
            <a:rPr lang="en-US" sz="2200" dirty="0" smtClean="0"/>
            <a:t> </a:t>
          </a:r>
          <a:r>
            <a:rPr lang="en-US" sz="2200" dirty="0" err="1" smtClean="0"/>
            <a:t>cáo</a:t>
          </a:r>
          <a:r>
            <a:rPr lang="en-US" sz="2200" dirty="0" smtClean="0"/>
            <a:t> </a:t>
          </a:r>
          <a:r>
            <a:rPr lang="en-US" sz="2200" dirty="0" err="1" smtClean="0"/>
            <a:t>theo</a:t>
          </a:r>
          <a:r>
            <a:rPr lang="en-US" sz="2200" dirty="0" smtClean="0"/>
            <a:t> </a:t>
          </a:r>
          <a:r>
            <a:rPr lang="en-US" sz="2200" dirty="0" err="1" smtClean="0"/>
            <a:t>Mẫu</a:t>
          </a:r>
          <a:r>
            <a:rPr lang="en-US" sz="2200" dirty="0" smtClean="0"/>
            <a:t> </a:t>
          </a:r>
          <a:r>
            <a:rPr lang="en-US" sz="2200" dirty="0" err="1" smtClean="0"/>
            <a:t>số</a:t>
          </a:r>
          <a:r>
            <a:rPr lang="en-US" sz="2200" dirty="0" smtClean="0"/>
            <a:t> 18 </a:t>
          </a:r>
          <a:r>
            <a:rPr lang="en-US" sz="2200" dirty="0" err="1" smtClean="0"/>
            <a:t>tại</a:t>
          </a:r>
          <a:r>
            <a:rPr lang="en-US" sz="2200" dirty="0" smtClean="0"/>
            <a:t> </a:t>
          </a:r>
          <a:r>
            <a:rPr lang="en-US" sz="2200" dirty="0" err="1" smtClean="0"/>
            <a:t>Phụ</a:t>
          </a:r>
          <a:r>
            <a:rPr lang="en-US" sz="2200" dirty="0" smtClean="0"/>
            <a:t> </a:t>
          </a:r>
          <a:r>
            <a:rPr lang="en-US" sz="2200" dirty="0" err="1" smtClean="0"/>
            <a:t>lục</a:t>
          </a:r>
          <a:r>
            <a:rPr lang="en-US" sz="2200" dirty="0" smtClean="0"/>
            <a:t> ban </a:t>
          </a:r>
          <a:r>
            <a:rPr lang="en-US" sz="2200" dirty="0" err="1" smtClean="0"/>
            <a:t>hành</a:t>
          </a:r>
          <a:r>
            <a:rPr lang="en-US" sz="2200" dirty="0" smtClean="0"/>
            <a:t> </a:t>
          </a:r>
          <a:r>
            <a:rPr lang="en-US" sz="2200" dirty="0" err="1" smtClean="0"/>
            <a:t>kèm</a:t>
          </a:r>
          <a:r>
            <a:rPr lang="en-US" sz="2200" dirty="0" smtClean="0"/>
            <a:t> </a:t>
          </a:r>
          <a:r>
            <a:rPr lang="en-US" sz="2200" dirty="0" err="1" smtClean="0"/>
            <a:t>theo</a:t>
          </a:r>
          <a:r>
            <a:rPr lang="en-US" sz="2200" dirty="0" smtClean="0"/>
            <a:t> </a:t>
          </a:r>
          <a:r>
            <a:rPr lang="en-US" sz="2200" dirty="0" err="1" smtClean="0"/>
            <a:t>Thông</a:t>
          </a:r>
          <a:r>
            <a:rPr lang="en-US" sz="2200" dirty="0" smtClean="0"/>
            <a:t> </a:t>
          </a:r>
          <a:r>
            <a:rPr lang="en-US" sz="2200" dirty="0" err="1" smtClean="0"/>
            <a:t>tư</a:t>
          </a:r>
          <a:r>
            <a:rPr lang="en-US" sz="2200" dirty="0" smtClean="0"/>
            <a:t> </a:t>
          </a:r>
          <a:r>
            <a:rPr lang="en-US" sz="2200" dirty="0" err="1" smtClean="0"/>
            <a:t>này</a:t>
          </a:r>
          <a:r>
            <a:rPr lang="en-US" sz="2200" dirty="0" smtClean="0"/>
            <a:t> </a:t>
          </a:r>
          <a:r>
            <a:rPr lang="en-US" sz="2200" dirty="0" err="1" smtClean="0"/>
            <a:t>về</a:t>
          </a:r>
          <a:r>
            <a:rPr lang="en-US" sz="2200" dirty="0" smtClean="0"/>
            <a:t> </a:t>
          </a:r>
          <a:r>
            <a:rPr lang="en-US" sz="2200" dirty="0" err="1" smtClean="0"/>
            <a:t>tình</a:t>
          </a:r>
          <a:r>
            <a:rPr lang="en-US" sz="2200" dirty="0" smtClean="0"/>
            <a:t> </a:t>
          </a:r>
          <a:r>
            <a:rPr lang="en-US" sz="2200" dirty="0" err="1" smtClean="0"/>
            <a:t>hình</a:t>
          </a:r>
          <a:r>
            <a:rPr lang="en-US" sz="2200" dirty="0" smtClean="0"/>
            <a:t> </a:t>
          </a:r>
          <a:r>
            <a:rPr lang="en-US" sz="2200" dirty="0" err="1" smtClean="0"/>
            <a:t>nhập</a:t>
          </a:r>
          <a:r>
            <a:rPr lang="en-US" sz="2200" dirty="0" smtClean="0"/>
            <a:t>, </a:t>
          </a:r>
          <a:r>
            <a:rPr lang="en-US" sz="2200" dirty="0" err="1" smtClean="0"/>
            <a:t>xuất</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trên</a:t>
          </a:r>
          <a:r>
            <a:rPr lang="en-US" sz="2200" dirty="0" smtClean="0"/>
            <a:t> </a:t>
          </a:r>
          <a:r>
            <a:rPr lang="en-US" sz="2200" dirty="0" err="1" smtClean="0"/>
            <a:t>địa</a:t>
          </a:r>
          <a:r>
            <a:rPr lang="en-US" sz="2200" dirty="0" smtClean="0"/>
            <a:t> </a:t>
          </a:r>
          <a:r>
            <a:rPr lang="en-US" sz="2200" dirty="0" err="1" smtClean="0"/>
            <a:t>bàn</a:t>
          </a:r>
          <a:r>
            <a:rPr lang="en-US" sz="2200" dirty="0" smtClean="0"/>
            <a:t> </a:t>
          </a:r>
          <a:r>
            <a:rPr lang="en-US" sz="2200" dirty="0" err="1" smtClean="0"/>
            <a:t>gửi</a:t>
          </a:r>
          <a:r>
            <a:rPr lang="en-US" sz="2200" dirty="0" smtClean="0"/>
            <a:t> </a:t>
          </a:r>
          <a:r>
            <a:rPr lang="en-US" sz="2200" dirty="0" err="1" smtClean="0"/>
            <a:t>về</a:t>
          </a:r>
          <a:r>
            <a:rPr lang="en-US" sz="2200" dirty="0" smtClean="0"/>
            <a:t> </a:t>
          </a:r>
          <a:r>
            <a:rPr lang="en-US" sz="2200" dirty="0" err="1" smtClean="0"/>
            <a:t>Cơ</a:t>
          </a:r>
          <a:r>
            <a:rPr lang="en-US" sz="2200" dirty="0" smtClean="0"/>
            <a:t> </a:t>
          </a:r>
          <a:r>
            <a:rPr lang="en-US" sz="2200" dirty="0" err="1" smtClean="0"/>
            <a:t>quan</a:t>
          </a:r>
          <a:r>
            <a:rPr lang="en-US" sz="2200" dirty="0" smtClean="0"/>
            <a:t> </a:t>
          </a:r>
          <a:r>
            <a:rPr lang="en-US" sz="2200" dirty="0" err="1" smtClean="0"/>
            <a:t>Kiểm</a:t>
          </a:r>
          <a:r>
            <a:rPr lang="en-US" sz="2200" dirty="0" smtClean="0"/>
            <a:t> </a:t>
          </a:r>
          <a:r>
            <a:rPr lang="en-US" sz="2200" dirty="0" err="1" smtClean="0"/>
            <a:t>lâm</a:t>
          </a:r>
          <a:r>
            <a:rPr lang="en-US" sz="2200" dirty="0" smtClean="0"/>
            <a:t> </a:t>
          </a:r>
          <a:r>
            <a:rPr lang="en-US" sz="2200" dirty="0" err="1" smtClean="0"/>
            <a:t>cấp</a:t>
          </a:r>
          <a:r>
            <a:rPr lang="en-US" sz="2200" dirty="0" smtClean="0"/>
            <a:t> </a:t>
          </a:r>
          <a:r>
            <a:rPr lang="en-US" sz="2200" dirty="0" err="1" smtClean="0"/>
            <a:t>tỉnh</a:t>
          </a:r>
          <a:r>
            <a:rPr lang="en-US" sz="2200" dirty="0" smtClean="0"/>
            <a:t> </a:t>
          </a:r>
          <a:r>
            <a:rPr lang="en-US" sz="2200" dirty="0" err="1" smtClean="0"/>
            <a:t>chậm</a:t>
          </a:r>
          <a:r>
            <a:rPr lang="en-US" sz="2200" dirty="0" smtClean="0"/>
            <a:t> </a:t>
          </a:r>
          <a:r>
            <a:rPr lang="en-US" sz="2200" dirty="0" err="1" smtClean="0"/>
            <a:t>nhất</a:t>
          </a:r>
          <a:r>
            <a:rPr lang="en-US" sz="2200" dirty="0" smtClean="0"/>
            <a:t> </a:t>
          </a:r>
          <a:r>
            <a:rPr lang="en-US" sz="2200" dirty="0" err="1" smtClean="0"/>
            <a:t>sau</a:t>
          </a:r>
          <a:r>
            <a:rPr lang="en-US" sz="2200" dirty="0" smtClean="0"/>
            <a:t> 10 </a:t>
          </a:r>
          <a:r>
            <a:rPr lang="en-US" sz="2200" dirty="0" err="1" smtClean="0"/>
            <a:t>ngày</a:t>
          </a:r>
          <a:r>
            <a:rPr lang="en-US" sz="2200" dirty="0" smtClean="0"/>
            <a:t> </a:t>
          </a:r>
          <a:r>
            <a:rPr lang="en-US" sz="2200" dirty="0" err="1" smtClean="0"/>
            <a:t>kể</a:t>
          </a:r>
          <a:r>
            <a:rPr lang="en-US" sz="2200" dirty="0" smtClean="0"/>
            <a:t> </a:t>
          </a:r>
          <a:r>
            <a:rPr lang="en-US" sz="2200" dirty="0" err="1" smtClean="0"/>
            <a:t>từ</a:t>
          </a:r>
          <a:r>
            <a:rPr lang="en-US" sz="2200" dirty="0" smtClean="0"/>
            <a:t> </a:t>
          </a:r>
          <a:r>
            <a:rPr lang="en-US" sz="2200" dirty="0" err="1" smtClean="0"/>
            <a:t>ngày</a:t>
          </a:r>
          <a:r>
            <a:rPr lang="en-US" sz="2200" dirty="0" smtClean="0"/>
            <a:t> </a:t>
          </a:r>
          <a:r>
            <a:rPr lang="en-US" sz="2200" dirty="0" err="1" smtClean="0"/>
            <a:t>nhận</a:t>
          </a:r>
          <a:r>
            <a:rPr lang="en-US" sz="2200" dirty="0" smtClean="0"/>
            <a:t> </a:t>
          </a:r>
          <a:r>
            <a:rPr lang="en-US" sz="2200" dirty="0" err="1" smtClean="0"/>
            <a:t>được</a:t>
          </a:r>
          <a:r>
            <a:rPr lang="en-US" sz="2200" dirty="0" smtClean="0"/>
            <a:t> </a:t>
          </a:r>
          <a:r>
            <a:rPr lang="en-US" sz="2200" dirty="0" err="1" smtClean="0"/>
            <a:t>báo</a:t>
          </a:r>
          <a:r>
            <a:rPr lang="en-US" sz="2200" dirty="0" smtClean="0"/>
            <a:t> </a:t>
          </a:r>
          <a:r>
            <a:rPr lang="en-US" sz="2200" dirty="0" err="1" smtClean="0"/>
            <a:t>cáo</a:t>
          </a:r>
          <a:r>
            <a:rPr lang="en-US" sz="2200" dirty="0" smtClean="0"/>
            <a:t> </a:t>
          </a:r>
          <a:r>
            <a:rPr lang="en-US" sz="2200" dirty="0" err="1" smtClean="0"/>
            <a:t>của</a:t>
          </a:r>
          <a:r>
            <a:rPr lang="en-US" sz="2200" dirty="0" smtClean="0"/>
            <a:t> </a:t>
          </a:r>
          <a:r>
            <a:rPr lang="en-US" sz="2200" dirty="0" err="1" smtClean="0"/>
            <a:t>tổ</a:t>
          </a:r>
          <a:r>
            <a:rPr lang="en-US" sz="2200" dirty="0" smtClean="0"/>
            <a:t> </a:t>
          </a:r>
          <a:r>
            <a:rPr lang="en-US" sz="2200" dirty="0" err="1" smtClean="0"/>
            <a:t>chức</a:t>
          </a:r>
          <a:r>
            <a:rPr lang="en-US" sz="2200" dirty="0" smtClean="0"/>
            <a:t>, </a:t>
          </a:r>
          <a:r>
            <a:rPr lang="en-US" sz="2200" dirty="0" err="1" smtClean="0"/>
            <a:t>hộ</a:t>
          </a:r>
          <a:r>
            <a:rPr lang="en-US" sz="2200" dirty="0" smtClean="0"/>
            <a:t> </a:t>
          </a:r>
          <a:r>
            <a:rPr lang="en-US" sz="2200" dirty="0" err="1" smtClean="0"/>
            <a:t>kinh</a:t>
          </a:r>
          <a:r>
            <a:rPr lang="en-US" sz="2200" dirty="0" smtClean="0"/>
            <a:t> </a:t>
          </a:r>
          <a:r>
            <a:rPr lang="en-US" sz="2200" dirty="0" err="1" smtClean="0"/>
            <a:t>doanh</a:t>
          </a:r>
          <a:r>
            <a:rPr lang="en-US" sz="2200" dirty="0" smtClean="0"/>
            <a:t> </a:t>
          </a:r>
          <a:r>
            <a:rPr lang="en-US" sz="2200" dirty="0" err="1" smtClean="0"/>
            <a:t>theo</a:t>
          </a:r>
          <a:r>
            <a:rPr lang="en-US" sz="2200" dirty="0" smtClean="0"/>
            <a:t> </a:t>
          </a:r>
          <a:r>
            <a:rPr lang="en-US" sz="2200" dirty="0" err="1" smtClean="0"/>
            <a:t>quy</a:t>
          </a:r>
          <a:r>
            <a:rPr lang="en-US" sz="2200" dirty="0" smtClean="0"/>
            <a:t> </a:t>
          </a:r>
          <a:r>
            <a:rPr lang="en-US" sz="2200" dirty="0" err="1" smtClean="0"/>
            <a:t>định</a:t>
          </a:r>
          <a:r>
            <a:rPr lang="en-US" sz="2200" dirty="0" smtClean="0"/>
            <a:t> </a:t>
          </a:r>
          <a:r>
            <a:rPr lang="en-US" sz="2200" dirty="0" err="1" smtClean="0"/>
            <a:t>tại</a:t>
          </a:r>
          <a:r>
            <a:rPr lang="en-US" sz="2200" dirty="0" smtClean="0"/>
            <a:t> </a:t>
          </a:r>
          <a:r>
            <a:rPr lang="en-US" sz="2200" dirty="0" err="1" smtClean="0"/>
            <a:t>điểm</a:t>
          </a:r>
          <a:r>
            <a:rPr lang="en-US" sz="2200" dirty="0" smtClean="0"/>
            <a:t> c </a:t>
          </a:r>
          <a:r>
            <a:rPr lang="en-US" sz="2200" dirty="0" err="1" smtClean="0"/>
            <a:t>khoản</a:t>
          </a:r>
          <a:r>
            <a:rPr lang="en-US" sz="2200" dirty="0" smtClean="0"/>
            <a:t> 8 </a:t>
          </a:r>
          <a:r>
            <a:rPr lang="en-US" sz="2200" dirty="0" err="1" smtClean="0"/>
            <a:t>Điều</a:t>
          </a:r>
          <a:r>
            <a:rPr lang="en-US" sz="2200" dirty="0" smtClean="0"/>
            <a:t> </a:t>
          </a:r>
          <a:r>
            <a:rPr lang="en-US" sz="2200" dirty="0" err="1" smtClean="0"/>
            <a:t>này</a:t>
          </a:r>
          <a:r>
            <a:rPr lang="en-US" sz="2200" dirty="0" smtClean="0"/>
            <a:t>.</a:t>
          </a:r>
          <a:endParaRPr lang="en-US" sz="2200" dirty="0"/>
        </a:p>
      </dgm:t>
    </dgm:pt>
    <dgm:pt modelId="{8B26235B-FD05-4B7E-8237-A7CDEF6C60A3}" type="parTrans" cxnId="{CDA7F06E-8AF9-4B5D-A48F-37ECB4E9C101}">
      <dgm:prSet/>
      <dgm:spPr/>
      <dgm:t>
        <a:bodyPr/>
        <a:lstStyle/>
        <a:p>
          <a:endParaRPr lang="en-US" sz="2200"/>
        </a:p>
      </dgm:t>
    </dgm:pt>
    <dgm:pt modelId="{74446ACA-D65A-4492-BE93-9661E3D0A769}" type="sibTrans" cxnId="{CDA7F06E-8AF9-4B5D-A48F-37ECB4E9C101}">
      <dgm:prSet/>
      <dgm:spPr/>
      <dgm:t>
        <a:bodyPr/>
        <a:lstStyle/>
        <a:p>
          <a:endParaRPr lang="en-US" sz="2200"/>
        </a:p>
      </dgm:t>
    </dgm:pt>
    <dgm:pt modelId="{C3309BFD-6A0C-4BDC-931A-B30359B0D36A}" type="pres">
      <dgm:prSet presAssocID="{256B8A4A-ADFD-4B6D-8B0D-1CF0C95D51D0}" presName="linearFlow" presStyleCnt="0">
        <dgm:presLayoutVars>
          <dgm:dir/>
          <dgm:animLvl val="lvl"/>
          <dgm:resizeHandles val="exact"/>
        </dgm:presLayoutVars>
      </dgm:prSet>
      <dgm:spPr/>
      <dgm:t>
        <a:bodyPr/>
        <a:lstStyle/>
        <a:p>
          <a:endParaRPr lang="en-US"/>
        </a:p>
      </dgm:t>
    </dgm:pt>
    <dgm:pt modelId="{9C15B0F5-5287-4B55-88BB-6094EE50AD04}" type="pres">
      <dgm:prSet presAssocID="{0CDD0BD4-4D1F-4378-990B-8A8A7AC70541}" presName="composite" presStyleCnt="0"/>
      <dgm:spPr/>
    </dgm:pt>
    <dgm:pt modelId="{54A4DB21-04C5-44EC-AC70-86AC8543A29D}" type="pres">
      <dgm:prSet presAssocID="{0CDD0BD4-4D1F-4378-990B-8A8A7AC70541}" presName="parentText" presStyleLbl="alignNode1" presStyleIdx="0" presStyleCnt="4">
        <dgm:presLayoutVars>
          <dgm:chMax val="1"/>
          <dgm:bulletEnabled val="1"/>
        </dgm:presLayoutVars>
      </dgm:prSet>
      <dgm:spPr/>
      <dgm:t>
        <a:bodyPr/>
        <a:lstStyle/>
        <a:p>
          <a:endParaRPr lang="en-US"/>
        </a:p>
      </dgm:t>
    </dgm:pt>
    <dgm:pt modelId="{AB9CAC96-D5CA-452E-A35C-C842085C19D8}" type="pres">
      <dgm:prSet presAssocID="{0CDD0BD4-4D1F-4378-990B-8A8A7AC70541}" presName="descendantText" presStyleLbl="alignAcc1" presStyleIdx="0" presStyleCnt="4" custScaleY="133101">
        <dgm:presLayoutVars>
          <dgm:bulletEnabled val="1"/>
        </dgm:presLayoutVars>
      </dgm:prSet>
      <dgm:spPr/>
      <dgm:t>
        <a:bodyPr/>
        <a:lstStyle/>
        <a:p>
          <a:endParaRPr lang="en-US"/>
        </a:p>
      </dgm:t>
    </dgm:pt>
    <dgm:pt modelId="{3B0A6D1D-635B-405E-804B-67BC59159FC4}" type="pres">
      <dgm:prSet presAssocID="{0CA558A5-3265-4FEA-BD40-84EDD5C79DFF}" presName="sp" presStyleCnt="0"/>
      <dgm:spPr/>
    </dgm:pt>
    <dgm:pt modelId="{C7E4E94D-C645-483A-93DE-3E47A1A7E251}" type="pres">
      <dgm:prSet presAssocID="{209E3B36-0024-4BF9-A059-E6E77C8C283E}" presName="composite" presStyleCnt="0"/>
      <dgm:spPr/>
    </dgm:pt>
    <dgm:pt modelId="{1C3E92E7-0C06-4E00-A636-A4739ADBDB47}" type="pres">
      <dgm:prSet presAssocID="{209E3B36-0024-4BF9-A059-E6E77C8C283E}" presName="parentText" presStyleLbl="alignNode1" presStyleIdx="1" presStyleCnt="4">
        <dgm:presLayoutVars>
          <dgm:chMax val="1"/>
          <dgm:bulletEnabled val="1"/>
        </dgm:presLayoutVars>
      </dgm:prSet>
      <dgm:spPr/>
      <dgm:t>
        <a:bodyPr/>
        <a:lstStyle/>
        <a:p>
          <a:endParaRPr lang="en-US"/>
        </a:p>
      </dgm:t>
    </dgm:pt>
    <dgm:pt modelId="{238AA0D7-5DF7-4704-9234-E281A5882A9C}" type="pres">
      <dgm:prSet presAssocID="{209E3B36-0024-4BF9-A059-E6E77C8C283E}" presName="descendantText" presStyleLbl="alignAcc1" presStyleIdx="1" presStyleCnt="4" custScaleY="82645">
        <dgm:presLayoutVars>
          <dgm:bulletEnabled val="1"/>
        </dgm:presLayoutVars>
      </dgm:prSet>
      <dgm:spPr/>
      <dgm:t>
        <a:bodyPr/>
        <a:lstStyle/>
        <a:p>
          <a:endParaRPr lang="en-US"/>
        </a:p>
      </dgm:t>
    </dgm:pt>
    <dgm:pt modelId="{B0793D48-A7CF-498E-936C-02FA22304692}" type="pres">
      <dgm:prSet presAssocID="{C996CB2F-B0E9-43BF-9902-B299070ADCD9}" presName="sp" presStyleCnt="0"/>
      <dgm:spPr/>
    </dgm:pt>
    <dgm:pt modelId="{58D32E83-FB76-41CF-BBB1-719AD0523215}" type="pres">
      <dgm:prSet presAssocID="{72516EC8-C9E2-4602-9BBA-5D7381D9502B}" presName="composite" presStyleCnt="0"/>
      <dgm:spPr/>
    </dgm:pt>
    <dgm:pt modelId="{B6DF4CC4-3CD5-4470-B130-D6D416CA96E8}" type="pres">
      <dgm:prSet presAssocID="{72516EC8-C9E2-4602-9BBA-5D7381D9502B}" presName="parentText" presStyleLbl="alignNode1" presStyleIdx="2" presStyleCnt="4">
        <dgm:presLayoutVars>
          <dgm:chMax val="1"/>
          <dgm:bulletEnabled val="1"/>
        </dgm:presLayoutVars>
      </dgm:prSet>
      <dgm:spPr/>
      <dgm:t>
        <a:bodyPr/>
        <a:lstStyle/>
        <a:p>
          <a:endParaRPr lang="en-US"/>
        </a:p>
      </dgm:t>
    </dgm:pt>
    <dgm:pt modelId="{268A1316-6910-46B5-B6DD-8771D72F9708}" type="pres">
      <dgm:prSet presAssocID="{72516EC8-C9E2-4602-9BBA-5D7381D9502B}" presName="descendantText" presStyleLbl="alignAcc1" presStyleIdx="2" presStyleCnt="4" custScaleY="133100">
        <dgm:presLayoutVars>
          <dgm:bulletEnabled val="1"/>
        </dgm:presLayoutVars>
      </dgm:prSet>
      <dgm:spPr/>
      <dgm:t>
        <a:bodyPr/>
        <a:lstStyle/>
        <a:p>
          <a:endParaRPr lang="en-US"/>
        </a:p>
      </dgm:t>
    </dgm:pt>
    <dgm:pt modelId="{84935DA6-1869-4682-AB92-AE98730C5D58}" type="pres">
      <dgm:prSet presAssocID="{44048C8A-AAD3-43C6-8D85-E371503007B6}" presName="sp" presStyleCnt="0"/>
      <dgm:spPr/>
    </dgm:pt>
    <dgm:pt modelId="{10D2F4D2-F1CD-4EC2-B16F-2A91E8208950}" type="pres">
      <dgm:prSet presAssocID="{8C39A9C0-1216-4935-AA0F-A82853D239E1}" presName="composite" presStyleCnt="0"/>
      <dgm:spPr/>
    </dgm:pt>
    <dgm:pt modelId="{CD2EE9F0-A78E-40C7-9B99-7580F71E23AC}" type="pres">
      <dgm:prSet presAssocID="{8C39A9C0-1216-4935-AA0F-A82853D239E1}" presName="parentText" presStyleLbl="alignNode1" presStyleIdx="3" presStyleCnt="4">
        <dgm:presLayoutVars>
          <dgm:chMax val="1"/>
          <dgm:bulletEnabled val="1"/>
        </dgm:presLayoutVars>
      </dgm:prSet>
      <dgm:spPr/>
      <dgm:t>
        <a:bodyPr/>
        <a:lstStyle/>
        <a:p>
          <a:endParaRPr lang="en-US"/>
        </a:p>
      </dgm:t>
    </dgm:pt>
    <dgm:pt modelId="{CB1DA0B1-63E5-4F28-B7B1-DDFA26D575DE}" type="pres">
      <dgm:prSet presAssocID="{8C39A9C0-1216-4935-AA0F-A82853D239E1}" presName="descendantText" presStyleLbl="alignAcc1" presStyleIdx="3" presStyleCnt="4" custScaleY="194872">
        <dgm:presLayoutVars>
          <dgm:bulletEnabled val="1"/>
        </dgm:presLayoutVars>
      </dgm:prSet>
      <dgm:spPr/>
      <dgm:t>
        <a:bodyPr/>
        <a:lstStyle/>
        <a:p>
          <a:endParaRPr lang="en-US"/>
        </a:p>
      </dgm:t>
    </dgm:pt>
  </dgm:ptLst>
  <dgm:cxnLst>
    <dgm:cxn modelId="{30C0639F-C717-4E7D-BE1F-8AEFA2E04766}" type="presOf" srcId="{3449A49D-E1EE-4C84-8A43-09931F402B52}" destId="{238AA0D7-5DF7-4704-9234-E281A5882A9C}" srcOrd="0" destOrd="0" presId="urn:microsoft.com/office/officeart/2005/8/layout/chevron2"/>
    <dgm:cxn modelId="{F4130276-F78F-4A39-ABBE-9AE3F2CCCC49}" type="presOf" srcId="{CE3FF9C9-3B3F-4A2F-817D-C28FB3C7AE5F}" destId="{AB9CAC96-D5CA-452E-A35C-C842085C19D8}" srcOrd="0" destOrd="0" presId="urn:microsoft.com/office/officeart/2005/8/layout/chevron2"/>
    <dgm:cxn modelId="{8EECE4DF-5BE7-45B2-9878-56E4AB51E5D1}" type="presOf" srcId="{72516EC8-C9E2-4602-9BBA-5D7381D9502B}" destId="{B6DF4CC4-3CD5-4470-B130-D6D416CA96E8}" srcOrd="0" destOrd="0" presId="urn:microsoft.com/office/officeart/2005/8/layout/chevron2"/>
    <dgm:cxn modelId="{0C1501C0-94C8-4E49-BA13-98AA8DBA04EB}" type="presOf" srcId="{9F8239FB-998D-4518-81BA-62C06442CF4C}" destId="{268A1316-6910-46B5-B6DD-8771D72F9708}" srcOrd="0" destOrd="0" presId="urn:microsoft.com/office/officeart/2005/8/layout/chevron2"/>
    <dgm:cxn modelId="{BF82C9D9-7560-4C16-8540-7904DA779597}" type="presOf" srcId="{256B8A4A-ADFD-4B6D-8B0D-1CF0C95D51D0}" destId="{C3309BFD-6A0C-4BDC-931A-B30359B0D36A}" srcOrd="0" destOrd="0" presId="urn:microsoft.com/office/officeart/2005/8/layout/chevron2"/>
    <dgm:cxn modelId="{95AAD1FE-FE7A-4E6F-9CBB-21E2D10BE8DD}" srcId="{256B8A4A-ADFD-4B6D-8B0D-1CF0C95D51D0}" destId="{209E3B36-0024-4BF9-A059-E6E77C8C283E}" srcOrd="1" destOrd="0" parTransId="{93D51432-6AE2-408D-8C42-D14BBD65341C}" sibTransId="{C996CB2F-B0E9-43BF-9902-B299070ADCD9}"/>
    <dgm:cxn modelId="{D327807E-BC68-4EEF-A59E-7DD4DA4C94A9}" srcId="{256B8A4A-ADFD-4B6D-8B0D-1CF0C95D51D0}" destId="{72516EC8-C9E2-4602-9BBA-5D7381D9502B}" srcOrd="2" destOrd="0" parTransId="{C0C4173B-3864-463E-9958-EBDD11826344}" sibTransId="{44048C8A-AAD3-43C6-8D85-E371503007B6}"/>
    <dgm:cxn modelId="{6C49C6A8-E964-45F4-8420-C227C7D0464E}" srcId="{0CDD0BD4-4D1F-4378-990B-8A8A7AC70541}" destId="{CE3FF9C9-3B3F-4A2F-817D-C28FB3C7AE5F}" srcOrd="0" destOrd="0" parTransId="{BD8A42C6-8F3E-479B-A93D-C820CC2ECD90}" sibTransId="{FD6E354A-96D1-4C95-8DD2-C7CFB69C6E0E}"/>
    <dgm:cxn modelId="{98331B61-DD53-4C81-9869-FBE2B2629071}" type="presOf" srcId="{DC48100A-663F-4E01-9110-45F13CA826A0}" destId="{CB1DA0B1-63E5-4F28-B7B1-DDFA26D575DE}" srcOrd="0" destOrd="0" presId="urn:microsoft.com/office/officeart/2005/8/layout/chevron2"/>
    <dgm:cxn modelId="{0FA8D543-DB92-4565-81B4-BF3A2AB78262}" srcId="{209E3B36-0024-4BF9-A059-E6E77C8C283E}" destId="{3449A49D-E1EE-4C84-8A43-09931F402B52}" srcOrd="0" destOrd="0" parTransId="{5CC307E5-ECB2-4C73-8513-DD839435F7CE}" sibTransId="{2878F974-C690-43DD-82EF-F6EFD7F46AFA}"/>
    <dgm:cxn modelId="{BE22DBA8-D1FD-4C79-BA64-8184DBCE69E7}" srcId="{72516EC8-C9E2-4602-9BBA-5D7381D9502B}" destId="{9F8239FB-998D-4518-81BA-62C06442CF4C}" srcOrd="0" destOrd="0" parTransId="{732D2BD8-C95D-4594-93D5-F6BCACAA9314}" sibTransId="{1AB42DDD-648D-4557-9AFA-7776F6E7D40C}"/>
    <dgm:cxn modelId="{B3B24297-8215-4073-9D40-A8F61034C609}" srcId="{256B8A4A-ADFD-4B6D-8B0D-1CF0C95D51D0}" destId="{8C39A9C0-1216-4935-AA0F-A82853D239E1}" srcOrd="3" destOrd="0" parTransId="{C315F186-43C1-4413-8820-5DBA1EE8D533}" sibTransId="{8C625FE4-F52A-4C98-B3F5-D34F223B3E88}"/>
    <dgm:cxn modelId="{40E6B4F4-4272-4E5E-9402-A4864A608C8B}" type="presOf" srcId="{8C39A9C0-1216-4935-AA0F-A82853D239E1}" destId="{CD2EE9F0-A78E-40C7-9B99-7580F71E23AC}" srcOrd="0" destOrd="0" presId="urn:microsoft.com/office/officeart/2005/8/layout/chevron2"/>
    <dgm:cxn modelId="{CDA7F06E-8AF9-4B5D-A48F-37ECB4E9C101}" srcId="{8C39A9C0-1216-4935-AA0F-A82853D239E1}" destId="{DC48100A-663F-4E01-9110-45F13CA826A0}" srcOrd="0" destOrd="0" parTransId="{8B26235B-FD05-4B7E-8237-A7CDEF6C60A3}" sibTransId="{74446ACA-D65A-4492-BE93-9661E3D0A769}"/>
    <dgm:cxn modelId="{0F594E54-8391-419A-8F07-1CB32D9BEB6B}" type="presOf" srcId="{209E3B36-0024-4BF9-A059-E6E77C8C283E}" destId="{1C3E92E7-0C06-4E00-A636-A4739ADBDB47}" srcOrd="0" destOrd="0" presId="urn:microsoft.com/office/officeart/2005/8/layout/chevron2"/>
    <dgm:cxn modelId="{3861A4D2-ACD6-4FE8-88D7-36D2F5C822C0}" srcId="{256B8A4A-ADFD-4B6D-8B0D-1CF0C95D51D0}" destId="{0CDD0BD4-4D1F-4378-990B-8A8A7AC70541}" srcOrd="0" destOrd="0" parTransId="{C22F25F4-C60C-42CB-93ED-5C1FBF022AC1}" sibTransId="{0CA558A5-3265-4FEA-BD40-84EDD5C79DFF}"/>
    <dgm:cxn modelId="{7BAF38DD-7CB6-4298-A977-61D606AE2B15}" type="presOf" srcId="{0CDD0BD4-4D1F-4378-990B-8A8A7AC70541}" destId="{54A4DB21-04C5-44EC-AC70-86AC8543A29D}" srcOrd="0" destOrd="0" presId="urn:microsoft.com/office/officeart/2005/8/layout/chevron2"/>
    <dgm:cxn modelId="{82228513-FD84-4DF7-9A31-6FED3D826421}" type="presParOf" srcId="{C3309BFD-6A0C-4BDC-931A-B30359B0D36A}" destId="{9C15B0F5-5287-4B55-88BB-6094EE50AD04}" srcOrd="0" destOrd="0" presId="urn:microsoft.com/office/officeart/2005/8/layout/chevron2"/>
    <dgm:cxn modelId="{E3173ACD-833C-412F-A0D8-0EDCAC554030}" type="presParOf" srcId="{9C15B0F5-5287-4B55-88BB-6094EE50AD04}" destId="{54A4DB21-04C5-44EC-AC70-86AC8543A29D}" srcOrd="0" destOrd="0" presId="urn:microsoft.com/office/officeart/2005/8/layout/chevron2"/>
    <dgm:cxn modelId="{7879562E-CAEA-484A-AFE4-756C71A93D5A}" type="presParOf" srcId="{9C15B0F5-5287-4B55-88BB-6094EE50AD04}" destId="{AB9CAC96-D5CA-452E-A35C-C842085C19D8}" srcOrd="1" destOrd="0" presId="urn:microsoft.com/office/officeart/2005/8/layout/chevron2"/>
    <dgm:cxn modelId="{A7A8AB21-8715-4583-89F0-16B637367D26}" type="presParOf" srcId="{C3309BFD-6A0C-4BDC-931A-B30359B0D36A}" destId="{3B0A6D1D-635B-405E-804B-67BC59159FC4}" srcOrd="1" destOrd="0" presId="urn:microsoft.com/office/officeart/2005/8/layout/chevron2"/>
    <dgm:cxn modelId="{CBA747A0-34A1-422F-A07F-05554EA624CB}" type="presParOf" srcId="{C3309BFD-6A0C-4BDC-931A-B30359B0D36A}" destId="{C7E4E94D-C645-483A-93DE-3E47A1A7E251}" srcOrd="2" destOrd="0" presId="urn:microsoft.com/office/officeart/2005/8/layout/chevron2"/>
    <dgm:cxn modelId="{0550E184-4D21-42C8-8CCB-B7019D43356F}" type="presParOf" srcId="{C7E4E94D-C645-483A-93DE-3E47A1A7E251}" destId="{1C3E92E7-0C06-4E00-A636-A4739ADBDB47}" srcOrd="0" destOrd="0" presId="urn:microsoft.com/office/officeart/2005/8/layout/chevron2"/>
    <dgm:cxn modelId="{2196D9C3-1CCC-4DEF-A678-929152978E16}" type="presParOf" srcId="{C7E4E94D-C645-483A-93DE-3E47A1A7E251}" destId="{238AA0D7-5DF7-4704-9234-E281A5882A9C}" srcOrd="1" destOrd="0" presId="urn:microsoft.com/office/officeart/2005/8/layout/chevron2"/>
    <dgm:cxn modelId="{14C4DB75-DEA7-4886-833E-BED9923C992E}" type="presParOf" srcId="{C3309BFD-6A0C-4BDC-931A-B30359B0D36A}" destId="{B0793D48-A7CF-498E-936C-02FA22304692}" srcOrd="3" destOrd="0" presId="urn:microsoft.com/office/officeart/2005/8/layout/chevron2"/>
    <dgm:cxn modelId="{C2E1A436-C2F6-4FA7-946B-981D04806C3A}" type="presParOf" srcId="{C3309BFD-6A0C-4BDC-931A-B30359B0D36A}" destId="{58D32E83-FB76-41CF-BBB1-719AD0523215}" srcOrd="4" destOrd="0" presId="urn:microsoft.com/office/officeart/2005/8/layout/chevron2"/>
    <dgm:cxn modelId="{1046D1AD-65EE-42B6-88C8-2C81EB6837C7}" type="presParOf" srcId="{58D32E83-FB76-41CF-BBB1-719AD0523215}" destId="{B6DF4CC4-3CD5-4470-B130-D6D416CA96E8}" srcOrd="0" destOrd="0" presId="urn:microsoft.com/office/officeart/2005/8/layout/chevron2"/>
    <dgm:cxn modelId="{332D9C46-4AA9-46E9-BA4F-F7C3FEAF2F39}" type="presParOf" srcId="{58D32E83-FB76-41CF-BBB1-719AD0523215}" destId="{268A1316-6910-46B5-B6DD-8771D72F9708}" srcOrd="1" destOrd="0" presId="urn:microsoft.com/office/officeart/2005/8/layout/chevron2"/>
    <dgm:cxn modelId="{3599B4CF-67C1-4CCC-B5D0-A911563301E0}" type="presParOf" srcId="{C3309BFD-6A0C-4BDC-931A-B30359B0D36A}" destId="{84935DA6-1869-4682-AB92-AE98730C5D58}" srcOrd="5" destOrd="0" presId="urn:microsoft.com/office/officeart/2005/8/layout/chevron2"/>
    <dgm:cxn modelId="{E0E6E10D-04B6-4E8D-89ED-615CA26BD6CA}" type="presParOf" srcId="{C3309BFD-6A0C-4BDC-931A-B30359B0D36A}" destId="{10D2F4D2-F1CD-4EC2-B16F-2A91E8208950}" srcOrd="6" destOrd="0" presId="urn:microsoft.com/office/officeart/2005/8/layout/chevron2"/>
    <dgm:cxn modelId="{CBC990E8-DC73-4373-9B2A-7C0B8D459239}" type="presParOf" srcId="{10D2F4D2-F1CD-4EC2-B16F-2A91E8208950}" destId="{CD2EE9F0-A78E-40C7-9B99-7580F71E23AC}" srcOrd="0" destOrd="0" presId="urn:microsoft.com/office/officeart/2005/8/layout/chevron2"/>
    <dgm:cxn modelId="{DD95B283-28A7-4F1F-943B-E5CFAFF9453B}" type="presParOf" srcId="{10D2F4D2-F1CD-4EC2-B16F-2A91E8208950}" destId="{CB1DA0B1-63E5-4F28-B7B1-DDFA26D575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6E8CDB-2D0A-44D4-892B-6E9617D32711}"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525FADB4-A63F-49A4-89BE-E81C603E8EFD}">
      <dgm:prSet phldrT="[Text]" custT="1"/>
      <dgm:spPr/>
      <dgm:t>
        <a:bodyPr/>
        <a:lstStyle/>
        <a:p>
          <a:pPr algn="just"/>
          <a:r>
            <a:rPr lang="en-US" sz="2600" dirty="0" smtClean="0"/>
            <a:t>1. </a:t>
          </a:r>
          <a:r>
            <a:rPr lang="en-US" sz="2600" dirty="0" err="1" smtClean="0"/>
            <a:t>Trình</a:t>
          </a:r>
          <a:r>
            <a:rPr lang="en-US" sz="2600" dirty="0" smtClean="0"/>
            <a:t> </a:t>
          </a:r>
          <a:r>
            <a:rPr lang="en-US" sz="2600" dirty="0" err="1" smtClean="0"/>
            <a:t>tự</a:t>
          </a:r>
          <a:r>
            <a:rPr lang="en-US" sz="2600" dirty="0" smtClean="0"/>
            <a:t>, </a:t>
          </a:r>
          <a:r>
            <a:rPr lang="en-US" sz="2600" dirty="0" err="1" smtClean="0"/>
            <a:t>thủ</a:t>
          </a:r>
          <a:r>
            <a:rPr lang="en-US" sz="2600" dirty="0" smtClean="0"/>
            <a:t> </a:t>
          </a:r>
          <a:r>
            <a:rPr lang="en-US" sz="2600" dirty="0" err="1" smtClean="0"/>
            <a:t>tục</a:t>
          </a:r>
          <a:r>
            <a:rPr lang="en-US" sz="2600" dirty="0" smtClean="0"/>
            <a:t> </a:t>
          </a:r>
          <a:r>
            <a:rPr lang="en-US" sz="2600" dirty="0" err="1" smtClean="0"/>
            <a:t>khai</a:t>
          </a:r>
          <a:r>
            <a:rPr lang="en-US" sz="2600" dirty="0" smtClean="0"/>
            <a:t> </a:t>
          </a:r>
          <a:r>
            <a:rPr lang="en-US" sz="2600" dirty="0" err="1" smtClean="0"/>
            <a:t>thác</a:t>
          </a:r>
          <a:r>
            <a:rPr lang="en-US" sz="2600" dirty="0" smtClean="0"/>
            <a:t> </a:t>
          </a:r>
          <a:r>
            <a:rPr lang="en-US" sz="2600" dirty="0" err="1" smtClean="0"/>
            <a:t>thực</a:t>
          </a:r>
          <a:r>
            <a:rPr lang="en-US" sz="2600" dirty="0" smtClean="0"/>
            <a:t> </a:t>
          </a:r>
          <a:r>
            <a:rPr lang="en-US" sz="2600" dirty="0" err="1" smtClean="0"/>
            <a:t>vật</a:t>
          </a:r>
          <a:r>
            <a:rPr lang="en-US" sz="2600" dirty="0" smtClean="0"/>
            <a:t> </a:t>
          </a:r>
          <a:r>
            <a:rPr lang="en-US" sz="2600" dirty="0" err="1" smtClean="0"/>
            <a:t>rừng</a:t>
          </a:r>
          <a:r>
            <a:rPr lang="en-US" sz="2600" dirty="0" smtClean="0"/>
            <a:t> </a:t>
          </a:r>
          <a:r>
            <a:rPr lang="en-US" sz="2600" dirty="0" err="1" smtClean="0"/>
            <a:t>thông</a:t>
          </a:r>
          <a:r>
            <a:rPr lang="en-US" sz="2600" dirty="0" smtClean="0"/>
            <a:t> </a:t>
          </a:r>
          <a:r>
            <a:rPr lang="en-US" sz="2600" dirty="0" err="1" smtClean="0"/>
            <a:t>thường</a:t>
          </a:r>
          <a:r>
            <a:rPr lang="en-US" sz="2600" dirty="0" smtClean="0"/>
            <a:t>, </a:t>
          </a:r>
          <a:r>
            <a:rPr lang="en-US" sz="2600" dirty="0" err="1" smtClean="0"/>
            <a:t>động</a:t>
          </a:r>
          <a:r>
            <a:rPr lang="en-US" sz="2600" dirty="0" smtClean="0"/>
            <a:t> </a:t>
          </a:r>
          <a:r>
            <a:rPr lang="en-US" sz="2600" dirty="0" err="1" smtClean="0"/>
            <a:t>vật</a:t>
          </a:r>
          <a:r>
            <a:rPr lang="en-US" sz="2600" dirty="0" smtClean="0"/>
            <a:t> </a:t>
          </a:r>
          <a:r>
            <a:rPr lang="en-US" sz="2600" dirty="0" err="1" smtClean="0"/>
            <a:t>rừng</a:t>
          </a:r>
          <a:r>
            <a:rPr lang="en-US" sz="2600" dirty="0" smtClean="0"/>
            <a:t> </a:t>
          </a:r>
          <a:r>
            <a:rPr lang="en-US" sz="2600" dirty="0" err="1" smtClean="0"/>
            <a:t>thông</a:t>
          </a:r>
          <a:r>
            <a:rPr lang="en-US" sz="2600" dirty="0" smtClean="0"/>
            <a:t> </a:t>
          </a:r>
          <a:r>
            <a:rPr lang="en-US" sz="2600" dirty="0" err="1" smtClean="0"/>
            <a:t>thường</a:t>
          </a:r>
          <a:r>
            <a:rPr lang="en-US" sz="2600" dirty="0" smtClean="0"/>
            <a:t>.</a:t>
          </a:r>
          <a:endParaRPr lang="en-US" sz="2600" dirty="0"/>
        </a:p>
      </dgm:t>
    </dgm:pt>
    <dgm:pt modelId="{DB688408-0108-4A6E-955E-2086A90AB922}" type="parTrans" cxnId="{8D767A2A-C81D-4EDB-950D-0F4B3DF9F349}">
      <dgm:prSet/>
      <dgm:spPr/>
      <dgm:t>
        <a:bodyPr/>
        <a:lstStyle/>
        <a:p>
          <a:endParaRPr lang="en-US" sz="2600"/>
        </a:p>
      </dgm:t>
    </dgm:pt>
    <dgm:pt modelId="{BA68187F-46E6-4D22-B107-0685C7D1CCD9}" type="sibTrans" cxnId="{8D767A2A-C81D-4EDB-950D-0F4B3DF9F349}">
      <dgm:prSet/>
      <dgm:spPr/>
      <dgm:t>
        <a:bodyPr/>
        <a:lstStyle/>
        <a:p>
          <a:endParaRPr lang="en-US" sz="2600"/>
        </a:p>
      </dgm:t>
    </dgm:pt>
    <dgm:pt modelId="{761E23C2-9C32-4338-8564-C8142259957F}">
      <dgm:prSet phldrT="[Text]" custT="1"/>
      <dgm:spPr/>
      <dgm:t>
        <a:bodyPr/>
        <a:lstStyle/>
        <a:p>
          <a:pPr algn="just"/>
          <a:r>
            <a:rPr lang="en-US" sz="2600" dirty="0" smtClean="0"/>
            <a:t>2. </a:t>
          </a:r>
          <a:r>
            <a:rPr lang="en-US" sz="2600" dirty="0" err="1" smtClean="0"/>
            <a:t>Hồ</a:t>
          </a:r>
          <a:r>
            <a:rPr lang="en-US" sz="2600" dirty="0" smtClean="0"/>
            <a:t> </a:t>
          </a:r>
          <a:r>
            <a:rPr lang="en-US" sz="2600" dirty="0" err="1" smtClean="0"/>
            <a:t>sơ</a:t>
          </a:r>
          <a:r>
            <a:rPr lang="en-US" sz="2600" dirty="0" smtClean="0"/>
            <a:t> </a:t>
          </a:r>
          <a:r>
            <a:rPr lang="en-US" sz="2600" dirty="0" err="1" smtClean="0"/>
            <a:t>lâm</a:t>
          </a:r>
          <a:r>
            <a:rPr lang="en-US" sz="2600" dirty="0" smtClean="0"/>
            <a:t> </a:t>
          </a:r>
          <a:r>
            <a:rPr lang="en-US" sz="2600" dirty="0" err="1" smtClean="0"/>
            <a:t>sản</a:t>
          </a:r>
          <a:r>
            <a:rPr lang="en-US" sz="2600" dirty="0" smtClean="0"/>
            <a:t> </a:t>
          </a:r>
          <a:r>
            <a:rPr lang="en-US" sz="2600" dirty="0" err="1" smtClean="0"/>
            <a:t>hợp</a:t>
          </a:r>
          <a:r>
            <a:rPr lang="en-US" sz="2600" dirty="0" smtClean="0"/>
            <a:t> </a:t>
          </a:r>
          <a:r>
            <a:rPr lang="en-US" sz="2600" dirty="0" err="1" smtClean="0"/>
            <a:t>pháp</a:t>
          </a:r>
          <a:r>
            <a:rPr lang="en-US" sz="2600" dirty="0" smtClean="0"/>
            <a:t>, </a:t>
          </a:r>
          <a:r>
            <a:rPr lang="en-US" sz="2600" dirty="0" err="1" smtClean="0"/>
            <a:t>quản</a:t>
          </a:r>
          <a:r>
            <a:rPr lang="en-US" sz="2600" dirty="0" smtClean="0"/>
            <a:t> </a:t>
          </a:r>
          <a:r>
            <a:rPr lang="en-US" sz="2600" dirty="0" err="1" smtClean="0"/>
            <a:t>lý</a:t>
          </a:r>
          <a:r>
            <a:rPr lang="en-US" sz="2600" dirty="0" smtClean="0"/>
            <a:t>, </a:t>
          </a:r>
          <a:r>
            <a:rPr lang="en-US" sz="2600" dirty="0" err="1" smtClean="0"/>
            <a:t>truy</a:t>
          </a:r>
          <a:r>
            <a:rPr lang="en-US" sz="2600" dirty="0" smtClean="0"/>
            <a:t> </a:t>
          </a:r>
          <a:r>
            <a:rPr lang="en-US" sz="2600" dirty="0" err="1" smtClean="0"/>
            <a:t>xuất</a:t>
          </a:r>
          <a:r>
            <a:rPr lang="en-US" sz="2600" dirty="0" smtClean="0"/>
            <a:t> </a:t>
          </a:r>
          <a:r>
            <a:rPr lang="en-US" sz="2600" dirty="0" err="1" smtClean="0"/>
            <a:t>nguồn</a:t>
          </a:r>
          <a:r>
            <a:rPr lang="en-US" sz="2600" dirty="0" smtClean="0"/>
            <a:t> </a:t>
          </a:r>
          <a:r>
            <a:rPr lang="en-US" sz="2600" dirty="0" err="1" smtClean="0"/>
            <a:t>gốc</a:t>
          </a:r>
          <a:r>
            <a:rPr lang="en-US" sz="2600" dirty="0" smtClean="0"/>
            <a:t> </a:t>
          </a:r>
          <a:r>
            <a:rPr lang="en-US" sz="2600" dirty="0" err="1" smtClean="0"/>
            <a:t>lâm</a:t>
          </a:r>
          <a:r>
            <a:rPr lang="en-US" sz="2600" dirty="0" smtClean="0"/>
            <a:t> </a:t>
          </a:r>
          <a:r>
            <a:rPr lang="en-US" sz="2600" dirty="0" err="1" smtClean="0"/>
            <a:t>sản</a:t>
          </a:r>
          <a:r>
            <a:rPr lang="en-US" sz="2600" dirty="0" smtClean="0"/>
            <a:t>.</a:t>
          </a:r>
          <a:endParaRPr lang="en-US" sz="2600" dirty="0"/>
        </a:p>
      </dgm:t>
    </dgm:pt>
    <dgm:pt modelId="{B8BC3920-A7D1-4E70-AD91-D525A941E1E8}" type="parTrans" cxnId="{03B8441D-86C9-483E-ABB0-A3DD3B06C34B}">
      <dgm:prSet/>
      <dgm:spPr/>
      <dgm:t>
        <a:bodyPr/>
        <a:lstStyle/>
        <a:p>
          <a:endParaRPr lang="en-US" sz="2600"/>
        </a:p>
      </dgm:t>
    </dgm:pt>
    <dgm:pt modelId="{602C3D4C-DDDE-4EE3-9EAE-948CBBD08387}" type="sibTrans" cxnId="{03B8441D-86C9-483E-ABB0-A3DD3B06C34B}">
      <dgm:prSet/>
      <dgm:spPr/>
      <dgm:t>
        <a:bodyPr/>
        <a:lstStyle/>
        <a:p>
          <a:endParaRPr lang="en-US" sz="2600"/>
        </a:p>
      </dgm:t>
    </dgm:pt>
    <dgm:pt modelId="{F9E51C7B-DE35-4FB0-BE79-59280E3C7660}">
      <dgm:prSet phldrT="[Text]" custT="1"/>
      <dgm:spPr/>
      <dgm:t>
        <a:bodyPr/>
        <a:lstStyle/>
        <a:p>
          <a:pPr algn="just"/>
          <a:r>
            <a:rPr lang="en-US" sz="2600" dirty="0" smtClean="0"/>
            <a:t>3. </a:t>
          </a:r>
          <a:r>
            <a:rPr lang="en-US" sz="2600" dirty="0" err="1" smtClean="0"/>
            <a:t>Đánh</a:t>
          </a:r>
          <a:r>
            <a:rPr lang="en-US" sz="2600" dirty="0" smtClean="0"/>
            <a:t> </a:t>
          </a:r>
          <a:r>
            <a:rPr lang="en-US" sz="2600" dirty="0" err="1" smtClean="0"/>
            <a:t>dấu</a:t>
          </a:r>
          <a:r>
            <a:rPr lang="en-US" sz="2600" dirty="0" smtClean="0"/>
            <a:t> </a:t>
          </a:r>
          <a:r>
            <a:rPr lang="en-US" sz="2600" dirty="0" err="1" smtClean="0"/>
            <a:t>mẫu</a:t>
          </a:r>
          <a:r>
            <a:rPr lang="en-US" sz="2600" dirty="0" smtClean="0"/>
            <a:t> </a:t>
          </a:r>
          <a:r>
            <a:rPr lang="en-US" sz="2600" dirty="0" err="1" smtClean="0"/>
            <a:t>vật</a:t>
          </a:r>
          <a:r>
            <a:rPr lang="en-US" sz="2600" dirty="0" smtClean="0"/>
            <a:t> </a:t>
          </a:r>
          <a:r>
            <a:rPr lang="en-US" sz="2600" dirty="0" err="1" smtClean="0"/>
            <a:t>các</a:t>
          </a:r>
          <a:r>
            <a:rPr lang="en-US" sz="2600" dirty="0" smtClean="0"/>
            <a:t> </a:t>
          </a:r>
          <a:r>
            <a:rPr lang="en-US" sz="2600" dirty="0" err="1" smtClean="0"/>
            <a:t>loài</a:t>
          </a:r>
          <a:r>
            <a:rPr lang="en-US" sz="2600" dirty="0" smtClean="0"/>
            <a:t> </a:t>
          </a:r>
          <a:r>
            <a:rPr lang="en-US" sz="2600" dirty="0" err="1" smtClean="0"/>
            <a:t>thuộc</a:t>
          </a:r>
          <a:r>
            <a:rPr lang="en-US" sz="2600" dirty="0" smtClean="0"/>
            <a:t> </a:t>
          </a:r>
          <a:r>
            <a:rPr lang="en-US" sz="2600" dirty="0" err="1" smtClean="0"/>
            <a:t>Danh</a:t>
          </a:r>
          <a:r>
            <a:rPr lang="en-US" sz="2600" dirty="0" smtClean="0"/>
            <a:t> </a:t>
          </a:r>
          <a:r>
            <a:rPr lang="en-US" sz="2600" dirty="0" err="1" smtClean="0"/>
            <a:t>mục</a:t>
          </a:r>
          <a:r>
            <a:rPr lang="en-US" sz="2600" dirty="0" smtClean="0"/>
            <a:t> </a:t>
          </a:r>
          <a:r>
            <a:rPr lang="en-US" sz="2600" dirty="0" err="1" smtClean="0"/>
            <a:t>thực</a:t>
          </a:r>
          <a:r>
            <a:rPr lang="en-US" sz="2600" dirty="0" smtClean="0"/>
            <a:t> </a:t>
          </a:r>
          <a:r>
            <a:rPr lang="en-US" sz="2600" dirty="0" err="1" smtClean="0"/>
            <a:t>vật</a:t>
          </a:r>
          <a:r>
            <a:rPr lang="en-US" sz="2600" dirty="0" smtClean="0"/>
            <a:t> </a:t>
          </a:r>
          <a:r>
            <a:rPr lang="en-US" sz="2600" dirty="0" err="1" smtClean="0"/>
            <a:t>rừng</a:t>
          </a:r>
          <a:r>
            <a:rPr lang="en-US" sz="2600" dirty="0" smtClean="0"/>
            <a:t>, </a:t>
          </a:r>
          <a:r>
            <a:rPr lang="en-US" sz="2600" dirty="0" err="1" smtClean="0"/>
            <a:t>động</a:t>
          </a:r>
          <a:r>
            <a:rPr lang="en-US" sz="2600" dirty="0" smtClean="0"/>
            <a:t> </a:t>
          </a:r>
          <a:r>
            <a:rPr lang="en-US" sz="2600" dirty="0" err="1" smtClean="0"/>
            <a:t>vật</a:t>
          </a:r>
          <a:r>
            <a:rPr lang="en-US" sz="2600" dirty="0" smtClean="0"/>
            <a:t> </a:t>
          </a:r>
          <a:r>
            <a:rPr lang="en-US" sz="2600" dirty="0" err="1" smtClean="0"/>
            <a:t>rừng</a:t>
          </a:r>
          <a:r>
            <a:rPr lang="en-US" sz="2600" dirty="0" smtClean="0"/>
            <a:t> </a:t>
          </a:r>
          <a:r>
            <a:rPr lang="en-US" sz="2600" dirty="0" err="1" smtClean="0"/>
            <a:t>nguy</a:t>
          </a:r>
          <a:r>
            <a:rPr lang="en-US" sz="2600" dirty="0" smtClean="0"/>
            <a:t> </a:t>
          </a:r>
          <a:r>
            <a:rPr lang="en-US" sz="2600" dirty="0" err="1" smtClean="0"/>
            <a:t>cấp</a:t>
          </a:r>
          <a:r>
            <a:rPr lang="en-US" sz="2600" dirty="0" smtClean="0"/>
            <a:t>, </a:t>
          </a:r>
          <a:r>
            <a:rPr lang="en-US" sz="2600" dirty="0" err="1" smtClean="0"/>
            <a:t>quý</a:t>
          </a:r>
          <a:r>
            <a:rPr lang="en-US" sz="2600" dirty="0" smtClean="0"/>
            <a:t>, </a:t>
          </a:r>
          <a:r>
            <a:rPr lang="en-US" sz="2600" dirty="0" err="1" smtClean="0"/>
            <a:t>hiếm</a:t>
          </a:r>
          <a:r>
            <a:rPr lang="en-US" sz="2600" dirty="0" smtClean="0"/>
            <a:t>; </a:t>
          </a:r>
          <a:r>
            <a:rPr lang="en-US" sz="2600" dirty="0" err="1" smtClean="0"/>
            <a:t>các</a:t>
          </a:r>
          <a:r>
            <a:rPr lang="en-US" sz="2600" dirty="0" smtClean="0"/>
            <a:t> </a:t>
          </a:r>
          <a:r>
            <a:rPr lang="en-US" sz="2600" dirty="0" err="1" smtClean="0"/>
            <a:t>loài</a:t>
          </a:r>
          <a:r>
            <a:rPr lang="en-US" sz="2600" dirty="0" smtClean="0"/>
            <a:t> </a:t>
          </a:r>
          <a:r>
            <a:rPr lang="en-US" sz="2600" dirty="0" err="1" smtClean="0"/>
            <a:t>thực</a:t>
          </a:r>
          <a:r>
            <a:rPr lang="en-US" sz="2600" dirty="0" smtClean="0"/>
            <a:t> </a:t>
          </a:r>
          <a:r>
            <a:rPr lang="en-US" sz="2600" dirty="0" err="1" smtClean="0"/>
            <a:t>vật</a:t>
          </a:r>
          <a:r>
            <a:rPr lang="en-US" sz="2600" dirty="0" smtClean="0"/>
            <a:t> </a:t>
          </a:r>
          <a:r>
            <a:rPr lang="en-US" sz="2600" dirty="0" err="1" smtClean="0"/>
            <a:t>hoang</a:t>
          </a:r>
          <a:r>
            <a:rPr lang="en-US" sz="2600" dirty="0" smtClean="0"/>
            <a:t> </a:t>
          </a:r>
          <a:r>
            <a:rPr lang="en-US" sz="2600" dirty="0" err="1" smtClean="0"/>
            <a:t>dã</a:t>
          </a:r>
          <a:r>
            <a:rPr lang="en-US" sz="2600" dirty="0" smtClean="0"/>
            <a:t>, </a:t>
          </a:r>
          <a:r>
            <a:rPr lang="en-US" sz="2600" dirty="0" err="1" smtClean="0"/>
            <a:t>động</a:t>
          </a:r>
          <a:r>
            <a:rPr lang="en-US" sz="2600" dirty="0" smtClean="0"/>
            <a:t> </a:t>
          </a:r>
          <a:r>
            <a:rPr lang="en-US" sz="2600" dirty="0" err="1" smtClean="0"/>
            <a:t>vật</a:t>
          </a:r>
          <a:r>
            <a:rPr lang="en-US" sz="2600" dirty="0" smtClean="0"/>
            <a:t> </a:t>
          </a:r>
          <a:r>
            <a:rPr lang="en-US" sz="2600" dirty="0" err="1" smtClean="0"/>
            <a:t>hoang</a:t>
          </a:r>
          <a:r>
            <a:rPr lang="en-US" sz="2600" dirty="0" smtClean="0"/>
            <a:t> </a:t>
          </a:r>
          <a:r>
            <a:rPr lang="en-US" sz="2600" dirty="0" err="1" smtClean="0"/>
            <a:t>dã</a:t>
          </a:r>
          <a:r>
            <a:rPr lang="en-US" sz="2600" dirty="0" smtClean="0"/>
            <a:t> </a:t>
          </a:r>
          <a:r>
            <a:rPr lang="en-US" sz="2600" dirty="0" err="1" smtClean="0"/>
            <a:t>thuộc</a:t>
          </a:r>
          <a:r>
            <a:rPr lang="en-US" sz="2600" dirty="0" smtClean="0"/>
            <a:t> </a:t>
          </a:r>
          <a:r>
            <a:rPr lang="en-US" sz="2600" dirty="0" err="1" smtClean="0"/>
            <a:t>các</a:t>
          </a:r>
          <a:r>
            <a:rPr lang="en-US" sz="2600" dirty="0" smtClean="0"/>
            <a:t> </a:t>
          </a:r>
          <a:r>
            <a:rPr lang="en-US" sz="2600" dirty="0" err="1" smtClean="0"/>
            <a:t>Phụ</a:t>
          </a:r>
          <a:r>
            <a:rPr lang="en-US" sz="2600" dirty="0" smtClean="0"/>
            <a:t> </a:t>
          </a:r>
          <a:r>
            <a:rPr lang="en-US" sz="2600" dirty="0" err="1" smtClean="0"/>
            <a:t>lục</a:t>
          </a:r>
          <a:r>
            <a:rPr lang="en-US" sz="2600" dirty="0" smtClean="0"/>
            <a:t> </a:t>
          </a:r>
          <a:r>
            <a:rPr lang="en-US" sz="2600" dirty="0" err="1" smtClean="0"/>
            <a:t>của</a:t>
          </a:r>
          <a:r>
            <a:rPr lang="en-US" sz="2600" dirty="0" smtClean="0"/>
            <a:t> </a:t>
          </a:r>
          <a:r>
            <a:rPr lang="en-US" sz="2600" dirty="0" err="1" smtClean="0"/>
            <a:t>Công</a:t>
          </a:r>
          <a:r>
            <a:rPr lang="en-US" sz="2600" dirty="0" smtClean="0"/>
            <a:t> </a:t>
          </a:r>
          <a:r>
            <a:rPr lang="en-US" sz="2600" dirty="0" err="1" smtClean="0"/>
            <a:t>ước</a:t>
          </a:r>
          <a:r>
            <a:rPr lang="en-US" sz="2600" dirty="0" smtClean="0"/>
            <a:t> </a:t>
          </a:r>
          <a:r>
            <a:rPr lang="en-US" sz="2600" dirty="0" err="1" smtClean="0"/>
            <a:t>về</a:t>
          </a:r>
          <a:r>
            <a:rPr lang="en-US" sz="2600" dirty="0" smtClean="0"/>
            <a:t> </a:t>
          </a:r>
          <a:r>
            <a:rPr lang="en-US" sz="2600" dirty="0" err="1" smtClean="0"/>
            <a:t>buôn</a:t>
          </a:r>
          <a:r>
            <a:rPr lang="en-US" sz="2600" dirty="0" smtClean="0"/>
            <a:t> </a:t>
          </a:r>
          <a:r>
            <a:rPr lang="en-US" sz="2600" dirty="0" err="1" smtClean="0"/>
            <a:t>bán</a:t>
          </a:r>
          <a:r>
            <a:rPr lang="en-US" sz="2600" dirty="0" smtClean="0"/>
            <a:t> </a:t>
          </a:r>
          <a:r>
            <a:rPr lang="en-US" sz="2600" dirty="0" err="1" smtClean="0"/>
            <a:t>quốc</a:t>
          </a:r>
          <a:r>
            <a:rPr lang="en-US" sz="2600" dirty="0" smtClean="0"/>
            <a:t> </a:t>
          </a:r>
          <a:r>
            <a:rPr lang="en-US" sz="2600" dirty="0" err="1" smtClean="0"/>
            <a:t>tế</a:t>
          </a:r>
          <a:r>
            <a:rPr lang="en-US" sz="2600" dirty="0" smtClean="0"/>
            <a:t> </a:t>
          </a:r>
          <a:r>
            <a:rPr lang="en-US" sz="2600" dirty="0" err="1" smtClean="0"/>
            <a:t>các</a:t>
          </a:r>
          <a:r>
            <a:rPr lang="en-US" sz="2600" dirty="0" smtClean="0"/>
            <a:t> </a:t>
          </a:r>
          <a:r>
            <a:rPr lang="en-US" sz="2600" dirty="0" err="1" smtClean="0"/>
            <a:t>loài</a:t>
          </a:r>
          <a:r>
            <a:rPr lang="en-US" sz="2600" dirty="0" smtClean="0"/>
            <a:t> </a:t>
          </a:r>
          <a:r>
            <a:rPr lang="en-US" sz="2600" dirty="0" err="1" smtClean="0"/>
            <a:t>động</a:t>
          </a:r>
          <a:r>
            <a:rPr lang="en-US" sz="2600" dirty="0" smtClean="0"/>
            <a:t> </a:t>
          </a:r>
          <a:r>
            <a:rPr lang="en-US" sz="2600" dirty="0" err="1" smtClean="0"/>
            <a:t>vật</a:t>
          </a:r>
          <a:r>
            <a:rPr lang="en-US" sz="2600" dirty="0" smtClean="0"/>
            <a:t>, </a:t>
          </a:r>
          <a:r>
            <a:rPr lang="en-US" sz="2600" dirty="0" err="1" smtClean="0"/>
            <a:t>thực</a:t>
          </a:r>
          <a:r>
            <a:rPr lang="en-US" sz="2600" dirty="0" smtClean="0"/>
            <a:t> </a:t>
          </a:r>
          <a:r>
            <a:rPr lang="en-US" sz="2600" dirty="0" err="1" smtClean="0"/>
            <a:t>vật</a:t>
          </a:r>
          <a:r>
            <a:rPr lang="en-US" sz="2600" dirty="0" smtClean="0"/>
            <a:t> </a:t>
          </a:r>
          <a:r>
            <a:rPr lang="en-US" sz="2600" dirty="0" err="1" smtClean="0"/>
            <a:t>hoang</a:t>
          </a:r>
          <a:r>
            <a:rPr lang="en-US" sz="2600" dirty="0" smtClean="0"/>
            <a:t> </a:t>
          </a:r>
          <a:r>
            <a:rPr lang="en-US" sz="2600" dirty="0" err="1" smtClean="0"/>
            <a:t>dã</a:t>
          </a:r>
          <a:r>
            <a:rPr lang="en-US" sz="2600" dirty="0" smtClean="0"/>
            <a:t> </a:t>
          </a:r>
          <a:r>
            <a:rPr lang="en-US" sz="2600" dirty="0" err="1" smtClean="0"/>
            <a:t>nguy</a:t>
          </a:r>
          <a:r>
            <a:rPr lang="en-US" sz="2600" dirty="0" smtClean="0"/>
            <a:t> </a:t>
          </a:r>
          <a:r>
            <a:rPr lang="en-US" sz="2600" dirty="0" err="1" smtClean="0"/>
            <a:t>cấp</a:t>
          </a:r>
          <a:r>
            <a:rPr lang="en-US" sz="2600" dirty="0" smtClean="0"/>
            <a:t> (</a:t>
          </a:r>
          <a:r>
            <a:rPr lang="en-US" sz="2600" dirty="0" err="1" smtClean="0"/>
            <a:t>sau</a:t>
          </a:r>
          <a:r>
            <a:rPr lang="en-US" sz="2600" dirty="0" smtClean="0"/>
            <a:t> </a:t>
          </a:r>
          <a:r>
            <a:rPr lang="en-US" sz="2600" dirty="0" err="1" smtClean="0"/>
            <a:t>đây</a:t>
          </a:r>
          <a:r>
            <a:rPr lang="en-US" sz="2600" dirty="0" smtClean="0"/>
            <a:t> </a:t>
          </a:r>
          <a:r>
            <a:rPr lang="en-US" sz="2600" dirty="0" err="1" smtClean="0"/>
            <a:t>gọi</a:t>
          </a:r>
          <a:r>
            <a:rPr lang="en-US" sz="2600" dirty="0" smtClean="0"/>
            <a:t> </a:t>
          </a:r>
          <a:r>
            <a:rPr lang="en-US" sz="2600" dirty="0" err="1" smtClean="0"/>
            <a:t>tắt</a:t>
          </a:r>
          <a:r>
            <a:rPr lang="en-US" sz="2600" dirty="0" smtClean="0"/>
            <a:t> </a:t>
          </a:r>
          <a:r>
            <a:rPr lang="en-US" sz="2600" dirty="0" err="1" smtClean="0"/>
            <a:t>là</a:t>
          </a:r>
          <a:r>
            <a:rPr lang="en-US" sz="2600" dirty="0" smtClean="0"/>
            <a:t> CITES), </a:t>
          </a:r>
          <a:r>
            <a:rPr lang="en-US" sz="2600" b="1" dirty="0" err="1" smtClean="0"/>
            <a:t>trừ</a:t>
          </a:r>
          <a:r>
            <a:rPr lang="en-US" sz="2600" b="1" dirty="0" smtClean="0"/>
            <a:t> </a:t>
          </a:r>
          <a:r>
            <a:rPr lang="en-US" sz="2600" b="1" dirty="0" err="1" smtClean="0"/>
            <a:t>loài</a:t>
          </a:r>
          <a:r>
            <a:rPr lang="en-US" sz="2600" b="1" dirty="0" smtClean="0"/>
            <a:t> </a:t>
          </a:r>
          <a:r>
            <a:rPr lang="en-US" sz="2600" b="1" dirty="0" err="1" smtClean="0"/>
            <a:t>thủy</a:t>
          </a:r>
          <a:r>
            <a:rPr lang="en-US" sz="2600" b="1" dirty="0" smtClean="0"/>
            <a:t> </a:t>
          </a:r>
          <a:r>
            <a:rPr lang="en-US" sz="2600" b="1" dirty="0" err="1" smtClean="0"/>
            <a:t>sản</a:t>
          </a:r>
          <a:r>
            <a:rPr lang="en-US" sz="2600" dirty="0" smtClean="0"/>
            <a:t>.</a:t>
          </a:r>
          <a:endParaRPr lang="en-US" sz="2600" dirty="0"/>
        </a:p>
      </dgm:t>
    </dgm:pt>
    <dgm:pt modelId="{015BF4DC-F4EC-4A1E-AFB5-9D308B59FFE5}" type="parTrans" cxnId="{CD649BE7-4072-4A53-9A45-4827A7B9E603}">
      <dgm:prSet/>
      <dgm:spPr/>
      <dgm:t>
        <a:bodyPr/>
        <a:lstStyle/>
        <a:p>
          <a:endParaRPr lang="en-US" sz="2600"/>
        </a:p>
      </dgm:t>
    </dgm:pt>
    <dgm:pt modelId="{2DB2A7BC-57B3-4C59-A161-8D3D650785AE}" type="sibTrans" cxnId="{CD649BE7-4072-4A53-9A45-4827A7B9E603}">
      <dgm:prSet/>
      <dgm:spPr/>
      <dgm:t>
        <a:bodyPr/>
        <a:lstStyle/>
        <a:p>
          <a:endParaRPr lang="en-US" sz="2600"/>
        </a:p>
      </dgm:t>
    </dgm:pt>
    <dgm:pt modelId="{A65891A9-30A9-40EE-A70E-0035D92EAED3}" type="pres">
      <dgm:prSet presAssocID="{D46E8CDB-2D0A-44D4-892B-6E9617D32711}" presName="Name0" presStyleCnt="0">
        <dgm:presLayoutVars>
          <dgm:chMax val="7"/>
          <dgm:chPref val="7"/>
          <dgm:dir/>
        </dgm:presLayoutVars>
      </dgm:prSet>
      <dgm:spPr/>
      <dgm:t>
        <a:bodyPr/>
        <a:lstStyle/>
        <a:p>
          <a:endParaRPr lang="en-US"/>
        </a:p>
      </dgm:t>
    </dgm:pt>
    <dgm:pt modelId="{9DE2DDC5-89EF-4C5E-850E-ACB3144ABFF9}" type="pres">
      <dgm:prSet presAssocID="{D46E8CDB-2D0A-44D4-892B-6E9617D32711}" presName="Name1" presStyleCnt="0"/>
      <dgm:spPr/>
    </dgm:pt>
    <dgm:pt modelId="{C178FCCD-CF8A-4F65-81CB-48B802377E0A}" type="pres">
      <dgm:prSet presAssocID="{D46E8CDB-2D0A-44D4-892B-6E9617D32711}" presName="cycle" presStyleCnt="0"/>
      <dgm:spPr/>
    </dgm:pt>
    <dgm:pt modelId="{2014A69B-F276-4276-8E84-CC9AA5DFB4C1}" type="pres">
      <dgm:prSet presAssocID="{D46E8CDB-2D0A-44D4-892B-6E9617D32711}" presName="srcNode" presStyleLbl="node1" presStyleIdx="0" presStyleCnt="3"/>
      <dgm:spPr/>
    </dgm:pt>
    <dgm:pt modelId="{C1A606AB-C489-418F-B721-A9C256CDECAE}" type="pres">
      <dgm:prSet presAssocID="{D46E8CDB-2D0A-44D4-892B-6E9617D32711}" presName="conn" presStyleLbl="parChTrans1D2" presStyleIdx="0" presStyleCnt="1"/>
      <dgm:spPr/>
      <dgm:t>
        <a:bodyPr/>
        <a:lstStyle/>
        <a:p>
          <a:endParaRPr lang="en-US"/>
        </a:p>
      </dgm:t>
    </dgm:pt>
    <dgm:pt modelId="{741EF0A9-4FFD-4FDD-8991-9E6B2CAB618B}" type="pres">
      <dgm:prSet presAssocID="{D46E8CDB-2D0A-44D4-892B-6E9617D32711}" presName="extraNode" presStyleLbl="node1" presStyleIdx="0" presStyleCnt="3"/>
      <dgm:spPr/>
    </dgm:pt>
    <dgm:pt modelId="{58F8CE0A-99BD-4845-B7A5-1E8C71F42362}" type="pres">
      <dgm:prSet presAssocID="{D46E8CDB-2D0A-44D4-892B-6E9617D32711}" presName="dstNode" presStyleLbl="node1" presStyleIdx="0" presStyleCnt="3"/>
      <dgm:spPr/>
    </dgm:pt>
    <dgm:pt modelId="{C247E1C4-8FBD-422C-B845-9C16DF42F0F6}" type="pres">
      <dgm:prSet presAssocID="{525FADB4-A63F-49A4-89BE-E81C603E8EFD}" presName="text_1" presStyleLbl="node1" presStyleIdx="0" presStyleCnt="3">
        <dgm:presLayoutVars>
          <dgm:bulletEnabled val="1"/>
        </dgm:presLayoutVars>
      </dgm:prSet>
      <dgm:spPr/>
      <dgm:t>
        <a:bodyPr/>
        <a:lstStyle/>
        <a:p>
          <a:endParaRPr lang="en-US"/>
        </a:p>
      </dgm:t>
    </dgm:pt>
    <dgm:pt modelId="{C99042A2-6124-41FA-8494-10FD9ADAC0A9}" type="pres">
      <dgm:prSet presAssocID="{525FADB4-A63F-49A4-89BE-E81C603E8EFD}" presName="accent_1" presStyleCnt="0"/>
      <dgm:spPr/>
    </dgm:pt>
    <dgm:pt modelId="{68B4B6A0-2C22-4120-88C5-9408316DA0B8}" type="pres">
      <dgm:prSet presAssocID="{525FADB4-A63F-49A4-89BE-E81C603E8EFD}" presName="accentRepeatNode" presStyleLbl="solidFgAcc1" presStyleIdx="0" presStyleCnt="3" custScaleX="68302" custScaleY="68302"/>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dgm:spPr>
    </dgm:pt>
    <dgm:pt modelId="{CB272D4D-B042-4051-B3D5-451796BF32C0}" type="pres">
      <dgm:prSet presAssocID="{761E23C2-9C32-4338-8564-C8142259957F}" presName="text_2" presStyleLbl="node1" presStyleIdx="1" presStyleCnt="3">
        <dgm:presLayoutVars>
          <dgm:bulletEnabled val="1"/>
        </dgm:presLayoutVars>
      </dgm:prSet>
      <dgm:spPr/>
      <dgm:t>
        <a:bodyPr/>
        <a:lstStyle/>
        <a:p>
          <a:endParaRPr lang="en-US"/>
        </a:p>
      </dgm:t>
    </dgm:pt>
    <dgm:pt modelId="{99F4F689-63B3-4E7C-99C1-5D31DCC31C49}" type="pres">
      <dgm:prSet presAssocID="{761E23C2-9C32-4338-8564-C8142259957F}" presName="accent_2" presStyleCnt="0"/>
      <dgm:spPr/>
    </dgm:pt>
    <dgm:pt modelId="{96F16073-7AA1-4B18-A0FD-D9B659AA15E4}" type="pres">
      <dgm:prSet presAssocID="{761E23C2-9C32-4338-8564-C8142259957F}" presName="accentRepeatNode" presStyleLbl="solidFgAcc1" presStyleIdx="1" presStyleCnt="3" custScaleX="75132" custScaleY="75132"/>
      <dgm:sp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dgm:spPr>
    </dgm:pt>
    <dgm:pt modelId="{EE94FE3F-257D-4E73-8E5F-3786DD47710A}" type="pres">
      <dgm:prSet presAssocID="{F9E51C7B-DE35-4FB0-BE79-59280E3C7660}" presName="text_3" presStyleLbl="node1" presStyleIdx="2" presStyleCnt="3" custScaleY="146410">
        <dgm:presLayoutVars>
          <dgm:bulletEnabled val="1"/>
        </dgm:presLayoutVars>
      </dgm:prSet>
      <dgm:spPr/>
      <dgm:t>
        <a:bodyPr/>
        <a:lstStyle/>
        <a:p>
          <a:endParaRPr lang="en-US"/>
        </a:p>
      </dgm:t>
    </dgm:pt>
    <dgm:pt modelId="{831B9A24-9A5D-4527-B867-1362E738666B}" type="pres">
      <dgm:prSet presAssocID="{F9E51C7B-DE35-4FB0-BE79-59280E3C7660}" presName="accent_3" presStyleCnt="0"/>
      <dgm:spPr/>
    </dgm:pt>
    <dgm:pt modelId="{78766157-A4A5-48F0-8AE4-901F6DADE4C4}" type="pres">
      <dgm:prSet presAssocID="{F9E51C7B-DE35-4FB0-BE79-59280E3C7660}" presName="accentRepeatNode" presStyleLbl="solidFgAcc1" presStyleIdx="2" presStyleCnt="3" custScaleX="82645" custScaleY="75132"/>
      <dgm:sp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dgm:spPr>
    </dgm:pt>
  </dgm:ptLst>
  <dgm:cxnLst>
    <dgm:cxn modelId="{8D767A2A-C81D-4EDB-950D-0F4B3DF9F349}" srcId="{D46E8CDB-2D0A-44D4-892B-6E9617D32711}" destId="{525FADB4-A63F-49A4-89BE-E81C603E8EFD}" srcOrd="0" destOrd="0" parTransId="{DB688408-0108-4A6E-955E-2086A90AB922}" sibTransId="{BA68187F-46E6-4D22-B107-0685C7D1CCD9}"/>
    <dgm:cxn modelId="{03B8441D-86C9-483E-ABB0-A3DD3B06C34B}" srcId="{D46E8CDB-2D0A-44D4-892B-6E9617D32711}" destId="{761E23C2-9C32-4338-8564-C8142259957F}" srcOrd="1" destOrd="0" parTransId="{B8BC3920-A7D1-4E70-AD91-D525A941E1E8}" sibTransId="{602C3D4C-DDDE-4EE3-9EAE-948CBBD08387}"/>
    <dgm:cxn modelId="{41EE3A22-4080-486D-A356-559EB4716CEB}" type="presOf" srcId="{525FADB4-A63F-49A4-89BE-E81C603E8EFD}" destId="{C247E1C4-8FBD-422C-B845-9C16DF42F0F6}" srcOrd="0" destOrd="0" presId="urn:microsoft.com/office/officeart/2008/layout/VerticalCurvedList"/>
    <dgm:cxn modelId="{1303016D-13D3-416D-9CBD-BDFC32BC5D5D}" type="presOf" srcId="{BA68187F-46E6-4D22-B107-0685C7D1CCD9}" destId="{C1A606AB-C489-418F-B721-A9C256CDECAE}" srcOrd="0" destOrd="0" presId="urn:microsoft.com/office/officeart/2008/layout/VerticalCurvedList"/>
    <dgm:cxn modelId="{C94BBA0E-A660-4FEF-9830-8AE0C69988A8}" type="presOf" srcId="{F9E51C7B-DE35-4FB0-BE79-59280E3C7660}" destId="{EE94FE3F-257D-4E73-8E5F-3786DD47710A}" srcOrd="0" destOrd="0" presId="urn:microsoft.com/office/officeart/2008/layout/VerticalCurvedList"/>
    <dgm:cxn modelId="{CD649BE7-4072-4A53-9A45-4827A7B9E603}" srcId="{D46E8CDB-2D0A-44D4-892B-6E9617D32711}" destId="{F9E51C7B-DE35-4FB0-BE79-59280E3C7660}" srcOrd="2" destOrd="0" parTransId="{015BF4DC-F4EC-4A1E-AFB5-9D308B59FFE5}" sibTransId="{2DB2A7BC-57B3-4C59-A161-8D3D650785AE}"/>
    <dgm:cxn modelId="{ADFDB5A7-B340-4271-932E-D39851470278}" type="presOf" srcId="{761E23C2-9C32-4338-8564-C8142259957F}" destId="{CB272D4D-B042-4051-B3D5-451796BF32C0}" srcOrd="0" destOrd="0" presId="urn:microsoft.com/office/officeart/2008/layout/VerticalCurvedList"/>
    <dgm:cxn modelId="{7A746ED5-DBC5-4D54-9927-480666F7C377}" type="presOf" srcId="{D46E8CDB-2D0A-44D4-892B-6E9617D32711}" destId="{A65891A9-30A9-40EE-A70E-0035D92EAED3}" srcOrd="0" destOrd="0" presId="urn:microsoft.com/office/officeart/2008/layout/VerticalCurvedList"/>
    <dgm:cxn modelId="{739C6ED8-7B2B-4C89-A7A0-92CFA1AD0663}" type="presParOf" srcId="{A65891A9-30A9-40EE-A70E-0035D92EAED3}" destId="{9DE2DDC5-89EF-4C5E-850E-ACB3144ABFF9}" srcOrd="0" destOrd="0" presId="urn:microsoft.com/office/officeart/2008/layout/VerticalCurvedList"/>
    <dgm:cxn modelId="{2555A313-6170-43B5-A693-BE38267DA974}" type="presParOf" srcId="{9DE2DDC5-89EF-4C5E-850E-ACB3144ABFF9}" destId="{C178FCCD-CF8A-4F65-81CB-48B802377E0A}" srcOrd="0" destOrd="0" presId="urn:microsoft.com/office/officeart/2008/layout/VerticalCurvedList"/>
    <dgm:cxn modelId="{113A767A-F7BC-4203-A336-C17C1587B4CD}" type="presParOf" srcId="{C178FCCD-CF8A-4F65-81CB-48B802377E0A}" destId="{2014A69B-F276-4276-8E84-CC9AA5DFB4C1}" srcOrd="0" destOrd="0" presId="urn:microsoft.com/office/officeart/2008/layout/VerticalCurvedList"/>
    <dgm:cxn modelId="{F08191D3-8866-4689-924C-23C5030A53ED}" type="presParOf" srcId="{C178FCCD-CF8A-4F65-81CB-48B802377E0A}" destId="{C1A606AB-C489-418F-B721-A9C256CDECAE}" srcOrd="1" destOrd="0" presId="urn:microsoft.com/office/officeart/2008/layout/VerticalCurvedList"/>
    <dgm:cxn modelId="{EBA5669E-D82B-4453-B4D9-88F596BA644C}" type="presParOf" srcId="{C178FCCD-CF8A-4F65-81CB-48B802377E0A}" destId="{741EF0A9-4FFD-4FDD-8991-9E6B2CAB618B}" srcOrd="2" destOrd="0" presId="urn:microsoft.com/office/officeart/2008/layout/VerticalCurvedList"/>
    <dgm:cxn modelId="{C210FE09-FB70-4683-9B9B-113878603C88}" type="presParOf" srcId="{C178FCCD-CF8A-4F65-81CB-48B802377E0A}" destId="{58F8CE0A-99BD-4845-B7A5-1E8C71F42362}" srcOrd="3" destOrd="0" presId="urn:microsoft.com/office/officeart/2008/layout/VerticalCurvedList"/>
    <dgm:cxn modelId="{73F266DF-50B6-4F97-96A4-C630365806FD}" type="presParOf" srcId="{9DE2DDC5-89EF-4C5E-850E-ACB3144ABFF9}" destId="{C247E1C4-8FBD-422C-B845-9C16DF42F0F6}" srcOrd="1" destOrd="0" presId="urn:microsoft.com/office/officeart/2008/layout/VerticalCurvedList"/>
    <dgm:cxn modelId="{71A70D63-7ABE-4659-AFE2-618EF4287958}" type="presParOf" srcId="{9DE2DDC5-89EF-4C5E-850E-ACB3144ABFF9}" destId="{C99042A2-6124-41FA-8494-10FD9ADAC0A9}" srcOrd="2" destOrd="0" presId="urn:microsoft.com/office/officeart/2008/layout/VerticalCurvedList"/>
    <dgm:cxn modelId="{F7CD7A64-1DC3-4E09-9F28-086DF1352FDC}" type="presParOf" srcId="{C99042A2-6124-41FA-8494-10FD9ADAC0A9}" destId="{68B4B6A0-2C22-4120-88C5-9408316DA0B8}" srcOrd="0" destOrd="0" presId="urn:microsoft.com/office/officeart/2008/layout/VerticalCurvedList"/>
    <dgm:cxn modelId="{96782EBF-B7E1-4D50-A136-8F9F1E7E6AA9}" type="presParOf" srcId="{9DE2DDC5-89EF-4C5E-850E-ACB3144ABFF9}" destId="{CB272D4D-B042-4051-B3D5-451796BF32C0}" srcOrd="3" destOrd="0" presId="urn:microsoft.com/office/officeart/2008/layout/VerticalCurvedList"/>
    <dgm:cxn modelId="{B0E08BF8-9203-442D-B479-BECF956A2669}" type="presParOf" srcId="{9DE2DDC5-89EF-4C5E-850E-ACB3144ABFF9}" destId="{99F4F689-63B3-4E7C-99C1-5D31DCC31C49}" srcOrd="4" destOrd="0" presId="urn:microsoft.com/office/officeart/2008/layout/VerticalCurvedList"/>
    <dgm:cxn modelId="{AD9E1D42-97BF-4F41-A8F2-697A8E3DF2B2}" type="presParOf" srcId="{99F4F689-63B3-4E7C-99C1-5D31DCC31C49}" destId="{96F16073-7AA1-4B18-A0FD-D9B659AA15E4}" srcOrd="0" destOrd="0" presId="urn:microsoft.com/office/officeart/2008/layout/VerticalCurvedList"/>
    <dgm:cxn modelId="{A1E783AD-B31C-416D-9D0D-91FFE631627F}" type="presParOf" srcId="{9DE2DDC5-89EF-4C5E-850E-ACB3144ABFF9}" destId="{EE94FE3F-257D-4E73-8E5F-3786DD47710A}" srcOrd="5" destOrd="0" presId="urn:microsoft.com/office/officeart/2008/layout/VerticalCurvedList"/>
    <dgm:cxn modelId="{CD3A382B-A7D4-48C6-865E-E027D6AFD568}" type="presParOf" srcId="{9DE2DDC5-89EF-4C5E-850E-ACB3144ABFF9}" destId="{831B9A24-9A5D-4527-B867-1362E738666B}" srcOrd="6" destOrd="0" presId="urn:microsoft.com/office/officeart/2008/layout/VerticalCurvedList"/>
    <dgm:cxn modelId="{28DCBA78-1D6B-4C16-9378-36C73452F513}" type="presParOf" srcId="{831B9A24-9A5D-4527-B867-1362E738666B}" destId="{78766157-A4A5-48F0-8AE4-901F6DADE4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FE7B8-A425-47FF-9AD9-D65D8255BC52}"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en-US"/>
        </a:p>
      </dgm:t>
    </dgm:pt>
    <dgm:pt modelId="{28A2892D-4120-42C6-8CD5-B9E6B8DF6D4B}">
      <dgm:prSet phldrT="[Text]" custT="1"/>
      <dgm:spPr/>
      <dgm:t>
        <a:bodyPr/>
        <a:lstStyle/>
        <a:p>
          <a:r>
            <a:rPr lang="en-US" sz="3600" dirty="0" smtClean="0"/>
            <a:t>1. Nộp hồ sơ</a:t>
          </a:r>
          <a:endParaRPr lang="en-US" sz="3600" dirty="0"/>
        </a:p>
      </dgm:t>
    </dgm:pt>
    <dgm:pt modelId="{4B9FCC50-1203-42DD-B314-67980B13DF37}" type="parTrans" cxnId="{35C3C09B-F71A-41E8-AF25-7CBFDDA3F174}">
      <dgm:prSet/>
      <dgm:spPr/>
      <dgm:t>
        <a:bodyPr/>
        <a:lstStyle/>
        <a:p>
          <a:endParaRPr lang="en-US" sz="3600"/>
        </a:p>
      </dgm:t>
    </dgm:pt>
    <dgm:pt modelId="{91423832-3FE2-4A4A-8C96-006B7812DDEB}" type="sibTrans" cxnId="{35C3C09B-F71A-41E8-AF25-7CBFDDA3F174}">
      <dgm:prSet custT="1"/>
      <dgm:spPr/>
      <dgm:t>
        <a:bodyPr/>
        <a:lstStyle/>
        <a:p>
          <a:endParaRPr lang="en-US" sz="3600"/>
        </a:p>
      </dgm:t>
    </dgm:pt>
    <dgm:pt modelId="{F817A4BA-F7F1-42B6-B4B1-8989B938722F}">
      <dgm:prSet phldrT="[Text]" custT="1"/>
      <dgm:spPr/>
      <dgm:t>
        <a:bodyPr/>
        <a:lstStyle/>
        <a:p>
          <a:r>
            <a:rPr lang="en-US" sz="3600" dirty="0" smtClean="0"/>
            <a:t>2. Trả lời tính hợp lệ của hồ sơ</a:t>
          </a:r>
          <a:endParaRPr lang="en-US" sz="3600" dirty="0"/>
        </a:p>
      </dgm:t>
    </dgm:pt>
    <dgm:pt modelId="{22524A92-1CCA-40E5-9940-672B3322F953}" type="parTrans" cxnId="{E0E1D692-F5A7-4B0B-B2EE-340038D1EBF3}">
      <dgm:prSet/>
      <dgm:spPr/>
      <dgm:t>
        <a:bodyPr/>
        <a:lstStyle/>
        <a:p>
          <a:endParaRPr lang="en-US" sz="3600"/>
        </a:p>
      </dgm:t>
    </dgm:pt>
    <dgm:pt modelId="{62D43A27-546F-4B7B-80A0-91C2952E4459}" type="sibTrans" cxnId="{E0E1D692-F5A7-4B0B-B2EE-340038D1EBF3}">
      <dgm:prSet custT="1"/>
      <dgm:spPr/>
      <dgm:t>
        <a:bodyPr/>
        <a:lstStyle/>
        <a:p>
          <a:endParaRPr lang="en-US" sz="3600"/>
        </a:p>
      </dgm:t>
    </dgm:pt>
    <dgm:pt modelId="{F493F7DA-C615-4E53-8372-05F1C2130AF6}">
      <dgm:prSet phldrT="[Text]" custT="1"/>
      <dgm:spPr/>
      <dgm:t>
        <a:bodyPr/>
        <a:lstStyle/>
        <a:p>
          <a:r>
            <a:rPr lang="en-US" sz="3600" dirty="0" smtClean="0"/>
            <a:t>3. Xác nhận</a:t>
          </a:r>
          <a:endParaRPr lang="en-US" sz="3600" dirty="0"/>
        </a:p>
      </dgm:t>
    </dgm:pt>
    <dgm:pt modelId="{EFD05832-1D99-4D21-A038-24F74DB2F7E8}" type="parTrans" cxnId="{F1BCF2AD-EE63-417E-851B-933E2AAFE82E}">
      <dgm:prSet/>
      <dgm:spPr/>
      <dgm:t>
        <a:bodyPr/>
        <a:lstStyle/>
        <a:p>
          <a:endParaRPr lang="en-US" sz="3600"/>
        </a:p>
      </dgm:t>
    </dgm:pt>
    <dgm:pt modelId="{F7F1B485-3346-4C20-9127-60DFA13819CF}" type="sibTrans" cxnId="{F1BCF2AD-EE63-417E-851B-933E2AAFE82E}">
      <dgm:prSet custT="1"/>
      <dgm:spPr/>
      <dgm:t>
        <a:bodyPr/>
        <a:lstStyle/>
        <a:p>
          <a:endParaRPr lang="en-US" sz="3600"/>
        </a:p>
      </dgm:t>
    </dgm:pt>
    <dgm:pt modelId="{DD9E6AEC-5718-44FF-9FB0-590FF6CD79D2}">
      <dgm:prSet phldrT="[Text]" custT="1"/>
      <dgm:spPr/>
      <dgm:t>
        <a:bodyPr/>
        <a:lstStyle/>
        <a:p>
          <a:r>
            <a:rPr lang="en-US" sz="3600" dirty="0" smtClean="0"/>
            <a:t>4. Trả hồ sơ và lưu trữ</a:t>
          </a:r>
          <a:endParaRPr lang="en-US" sz="3600" dirty="0"/>
        </a:p>
      </dgm:t>
    </dgm:pt>
    <dgm:pt modelId="{BBD6D1BE-7D2F-49F2-AFFF-FB9FBC07AEDB}" type="parTrans" cxnId="{B4BE99C3-40F0-45EA-9ED9-3C5A3C58A1FD}">
      <dgm:prSet/>
      <dgm:spPr/>
      <dgm:t>
        <a:bodyPr/>
        <a:lstStyle/>
        <a:p>
          <a:endParaRPr lang="en-US" sz="3600"/>
        </a:p>
      </dgm:t>
    </dgm:pt>
    <dgm:pt modelId="{5D04FA48-2765-47EF-BC26-CF7338E7A54B}" type="sibTrans" cxnId="{B4BE99C3-40F0-45EA-9ED9-3C5A3C58A1FD}">
      <dgm:prSet/>
      <dgm:spPr/>
      <dgm:t>
        <a:bodyPr/>
        <a:lstStyle/>
        <a:p>
          <a:endParaRPr lang="en-US" sz="3600"/>
        </a:p>
      </dgm:t>
    </dgm:pt>
    <dgm:pt modelId="{49E18ED8-074E-4E49-97EF-ADD88E21F9C8}" type="pres">
      <dgm:prSet presAssocID="{8AAFE7B8-A425-47FF-9AD9-D65D8255BC52}" presName="outerComposite" presStyleCnt="0">
        <dgm:presLayoutVars>
          <dgm:chMax val="5"/>
          <dgm:dir/>
          <dgm:resizeHandles val="exact"/>
        </dgm:presLayoutVars>
      </dgm:prSet>
      <dgm:spPr/>
      <dgm:t>
        <a:bodyPr/>
        <a:lstStyle/>
        <a:p>
          <a:endParaRPr lang="en-US"/>
        </a:p>
      </dgm:t>
    </dgm:pt>
    <dgm:pt modelId="{2E057499-624B-44D0-BD46-0D73F4E103C1}" type="pres">
      <dgm:prSet presAssocID="{8AAFE7B8-A425-47FF-9AD9-D65D8255BC52}" presName="dummyMaxCanvas" presStyleCnt="0">
        <dgm:presLayoutVars/>
      </dgm:prSet>
      <dgm:spPr/>
      <dgm:t>
        <a:bodyPr/>
        <a:lstStyle/>
        <a:p>
          <a:endParaRPr lang="en-US"/>
        </a:p>
      </dgm:t>
    </dgm:pt>
    <dgm:pt modelId="{14B2E3D6-46FD-4BF7-A27B-90A0B32B33EE}" type="pres">
      <dgm:prSet presAssocID="{8AAFE7B8-A425-47FF-9AD9-D65D8255BC52}" presName="FourNodes_1" presStyleLbl="node1" presStyleIdx="0" presStyleCnt="4">
        <dgm:presLayoutVars>
          <dgm:bulletEnabled val="1"/>
        </dgm:presLayoutVars>
      </dgm:prSet>
      <dgm:spPr/>
      <dgm:t>
        <a:bodyPr/>
        <a:lstStyle/>
        <a:p>
          <a:endParaRPr lang="en-US"/>
        </a:p>
      </dgm:t>
    </dgm:pt>
    <dgm:pt modelId="{BD65AFD1-C5AA-4316-8F36-8C4A7A91D49F}" type="pres">
      <dgm:prSet presAssocID="{8AAFE7B8-A425-47FF-9AD9-D65D8255BC52}" presName="FourNodes_2" presStyleLbl="node1" presStyleIdx="1" presStyleCnt="4">
        <dgm:presLayoutVars>
          <dgm:bulletEnabled val="1"/>
        </dgm:presLayoutVars>
      </dgm:prSet>
      <dgm:spPr/>
      <dgm:t>
        <a:bodyPr/>
        <a:lstStyle/>
        <a:p>
          <a:endParaRPr lang="en-US"/>
        </a:p>
      </dgm:t>
    </dgm:pt>
    <dgm:pt modelId="{CE267247-F818-4BA1-8CA8-F5A32929AC5E}" type="pres">
      <dgm:prSet presAssocID="{8AAFE7B8-A425-47FF-9AD9-D65D8255BC52}" presName="FourNodes_3" presStyleLbl="node1" presStyleIdx="2" presStyleCnt="4">
        <dgm:presLayoutVars>
          <dgm:bulletEnabled val="1"/>
        </dgm:presLayoutVars>
      </dgm:prSet>
      <dgm:spPr/>
      <dgm:t>
        <a:bodyPr/>
        <a:lstStyle/>
        <a:p>
          <a:endParaRPr lang="en-US"/>
        </a:p>
      </dgm:t>
    </dgm:pt>
    <dgm:pt modelId="{2FC2EDE0-64BA-4893-8276-47733948FEE6}" type="pres">
      <dgm:prSet presAssocID="{8AAFE7B8-A425-47FF-9AD9-D65D8255BC52}" presName="FourNodes_4" presStyleLbl="node1" presStyleIdx="3" presStyleCnt="4">
        <dgm:presLayoutVars>
          <dgm:bulletEnabled val="1"/>
        </dgm:presLayoutVars>
      </dgm:prSet>
      <dgm:spPr/>
      <dgm:t>
        <a:bodyPr/>
        <a:lstStyle/>
        <a:p>
          <a:endParaRPr lang="en-US"/>
        </a:p>
      </dgm:t>
    </dgm:pt>
    <dgm:pt modelId="{FFE63694-14CC-4EEC-BD25-DBA880B6DAF3}" type="pres">
      <dgm:prSet presAssocID="{8AAFE7B8-A425-47FF-9AD9-D65D8255BC52}" presName="FourConn_1-2" presStyleLbl="fgAccFollowNode1" presStyleIdx="0" presStyleCnt="3">
        <dgm:presLayoutVars>
          <dgm:bulletEnabled val="1"/>
        </dgm:presLayoutVars>
      </dgm:prSet>
      <dgm:spPr/>
      <dgm:t>
        <a:bodyPr/>
        <a:lstStyle/>
        <a:p>
          <a:endParaRPr lang="en-US"/>
        </a:p>
      </dgm:t>
    </dgm:pt>
    <dgm:pt modelId="{7C58A228-9EDE-4374-808A-CE4059102ED3}" type="pres">
      <dgm:prSet presAssocID="{8AAFE7B8-A425-47FF-9AD9-D65D8255BC52}" presName="FourConn_2-3" presStyleLbl="fgAccFollowNode1" presStyleIdx="1" presStyleCnt="3">
        <dgm:presLayoutVars>
          <dgm:bulletEnabled val="1"/>
        </dgm:presLayoutVars>
      </dgm:prSet>
      <dgm:spPr/>
      <dgm:t>
        <a:bodyPr/>
        <a:lstStyle/>
        <a:p>
          <a:endParaRPr lang="en-US"/>
        </a:p>
      </dgm:t>
    </dgm:pt>
    <dgm:pt modelId="{A50AA2D1-9D84-41CA-90CA-5F91A254AC6F}" type="pres">
      <dgm:prSet presAssocID="{8AAFE7B8-A425-47FF-9AD9-D65D8255BC52}" presName="FourConn_3-4" presStyleLbl="fgAccFollowNode1" presStyleIdx="2" presStyleCnt="3">
        <dgm:presLayoutVars>
          <dgm:bulletEnabled val="1"/>
        </dgm:presLayoutVars>
      </dgm:prSet>
      <dgm:spPr/>
      <dgm:t>
        <a:bodyPr/>
        <a:lstStyle/>
        <a:p>
          <a:endParaRPr lang="en-US"/>
        </a:p>
      </dgm:t>
    </dgm:pt>
    <dgm:pt modelId="{F5F50777-4BB6-4F1A-A240-74853BE128B0}" type="pres">
      <dgm:prSet presAssocID="{8AAFE7B8-A425-47FF-9AD9-D65D8255BC52}" presName="FourNodes_1_text" presStyleLbl="node1" presStyleIdx="3" presStyleCnt="4">
        <dgm:presLayoutVars>
          <dgm:bulletEnabled val="1"/>
        </dgm:presLayoutVars>
      </dgm:prSet>
      <dgm:spPr/>
      <dgm:t>
        <a:bodyPr/>
        <a:lstStyle/>
        <a:p>
          <a:endParaRPr lang="en-US"/>
        </a:p>
      </dgm:t>
    </dgm:pt>
    <dgm:pt modelId="{3817ECA9-1B7D-499E-8BDB-38EC6EF46AA5}" type="pres">
      <dgm:prSet presAssocID="{8AAFE7B8-A425-47FF-9AD9-D65D8255BC52}" presName="FourNodes_2_text" presStyleLbl="node1" presStyleIdx="3" presStyleCnt="4">
        <dgm:presLayoutVars>
          <dgm:bulletEnabled val="1"/>
        </dgm:presLayoutVars>
      </dgm:prSet>
      <dgm:spPr/>
      <dgm:t>
        <a:bodyPr/>
        <a:lstStyle/>
        <a:p>
          <a:endParaRPr lang="en-US"/>
        </a:p>
      </dgm:t>
    </dgm:pt>
    <dgm:pt modelId="{9B35DDCD-0517-4F8C-B047-7B4FFA087CE3}" type="pres">
      <dgm:prSet presAssocID="{8AAFE7B8-A425-47FF-9AD9-D65D8255BC52}" presName="FourNodes_3_text" presStyleLbl="node1" presStyleIdx="3" presStyleCnt="4">
        <dgm:presLayoutVars>
          <dgm:bulletEnabled val="1"/>
        </dgm:presLayoutVars>
      </dgm:prSet>
      <dgm:spPr/>
      <dgm:t>
        <a:bodyPr/>
        <a:lstStyle/>
        <a:p>
          <a:endParaRPr lang="en-US"/>
        </a:p>
      </dgm:t>
    </dgm:pt>
    <dgm:pt modelId="{93761E91-DE0D-42E4-9565-274F1F66C3D3}" type="pres">
      <dgm:prSet presAssocID="{8AAFE7B8-A425-47FF-9AD9-D65D8255BC52}" presName="FourNodes_4_text" presStyleLbl="node1" presStyleIdx="3" presStyleCnt="4">
        <dgm:presLayoutVars>
          <dgm:bulletEnabled val="1"/>
        </dgm:presLayoutVars>
      </dgm:prSet>
      <dgm:spPr/>
      <dgm:t>
        <a:bodyPr/>
        <a:lstStyle/>
        <a:p>
          <a:endParaRPr lang="en-US"/>
        </a:p>
      </dgm:t>
    </dgm:pt>
  </dgm:ptLst>
  <dgm:cxnLst>
    <dgm:cxn modelId="{75114741-A9BF-4357-BBA7-CA9C3CB8ECBE}" type="presOf" srcId="{91423832-3FE2-4A4A-8C96-006B7812DDEB}" destId="{FFE63694-14CC-4EEC-BD25-DBA880B6DAF3}" srcOrd="0" destOrd="0" presId="urn:microsoft.com/office/officeart/2005/8/layout/vProcess5"/>
    <dgm:cxn modelId="{B0789DDB-EA98-492D-AED8-6326C04AD7CA}" type="presOf" srcId="{F7F1B485-3346-4C20-9127-60DFA13819CF}" destId="{A50AA2D1-9D84-41CA-90CA-5F91A254AC6F}" srcOrd="0" destOrd="0" presId="urn:microsoft.com/office/officeart/2005/8/layout/vProcess5"/>
    <dgm:cxn modelId="{55F86CD9-B58D-40D9-8BF5-642178D40975}" type="presOf" srcId="{DD9E6AEC-5718-44FF-9FB0-590FF6CD79D2}" destId="{93761E91-DE0D-42E4-9565-274F1F66C3D3}" srcOrd="1" destOrd="0" presId="urn:microsoft.com/office/officeart/2005/8/layout/vProcess5"/>
    <dgm:cxn modelId="{70AD3213-CC1F-4CC8-AD80-9A8D7285683F}" type="presOf" srcId="{F817A4BA-F7F1-42B6-B4B1-8989B938722F}" destId="{3817ECA9-1B7D-499E-8BDB-38EC6EF46AA5}" srcOrd="1" destOrd="0" presId="urn:microsoft.com/office/officeart/2005/8/layout/vProcess5"/>
    <dgm:cxn modelId="{F1BCF2AD-EE63-417E-851B-933E2AAFE82E}" srcId="{8AAFE7B8-A425-47FF-9AD9-D65D8255BC52}" destId="{F493F7DA-C615-4E53-8372-05F1C2130AF6}" srcOrd="2" destOrd="0" parTransId="{EFD05832-1D99-4D21-A038-24F74DB2F7E8}" sibTransId="{F7F1B485-3346-4C20-9127-60DFA13819CF}"/>
    <dgm:cxn modelId="{60AEA87D-4267-4DD0-ACFC-107339351D3E}" type="presOf" srcId="{28A2892D-4120-42C6-8CD5-B9E6B8DF6D4B}" destId="{F5F50777-4BB6-4F1A-A240-74853BE128B0}" srcOrd="1" destOrd="0" presId="urn:microsoft.com/office/officeart/2005/8/layout/vProcess5"/>
    <dgm:cxn modelId="{30D19525-4165-45AB-9C27-216EBBFE8F93}" type="presOf" srcId="{28A2892D-4120-42C6-8CD5-B9E6B8DF6D4B}" destId="{14B2E3D6-46FD-4BF7-A27B-90A0B32B33EE}" srcOrd="0" destOrd="0" presId="urn:microsoft.com/office/officeart/2005/8/layout/vProcess5"/>
    <dgm:cxn modelId="{45E71046-2A93-4AB5-8EA6-BA36181AEAAE}" type="presOf" srcId="{62D43A27-546F-4B7B-80A0-91C2952E4459}" destId="{7C58A228-9EDE-4374-808A-CE4059102ED3}" srcOrd="0" destOrd="0" presId="urn:microsoft.com/office/officeart/2005/8/layout/vProcess5"/>
    <dgm:cxn modelId="{FFDC6C9B-CAB0-4A96-A269-D70987372669}" type="presOf" srcId="{F493F7DA-C615-4E53-8372-05F1C2130AF6}" destId="{CE267247-F818-4BA1-8CA8-F5A32929AC5E}" srcOrd="0" destOrd="0" presId="urn:microsoft.com/office/officeart/2005/8/layout/vProcess5"/>
    <dgm:cxn modelId="{D1F03AA6-8CDD-4AF5-9CB4-130F192B19CE}" type="presOf" srcId="{8AAFE7B8-A425-47FF-9AD9-D65D8255BC52}" destId="{49E18ED8-074E-4E49-97EF-ADD88E21F9C8}" srcOrd="0" destOrd="0" presId="urn:microsoft.com/office/officeart/2005/8/layout/vProcess5"/>
    <dgm:cxn modelId="{B4BE99C3-40F0-45EA-9ED9-3C5A3C58A1FD}" srcId="{8AAFE7B8-A425-47FF-9AD9-D65D8255BC52}" destId="{DD9E6AEC-5718-44FF-9FB0-590FF6CD79D2}" srcOrd="3" destOrd="0" parTransId="{BBD6D1BE-7D2F-49F2-AFFF-FB9FBC07AEDB}" sibTransId="{5D04FA48-2765-47EF-BC26-CF7338E7A54B}"/>
    <dgm:cxn modelId="{E0E1D692-F5A7-4B0B-B2EE-340038D1EBF3}" srcId="{8AAFE7B8-A425-47FF-9AD9-D65D8255BC52}" destId="{F817A4BA-F7F1-42B6-B4B1-8989B938722F}" srcOrd="1" destOrd="0" parTransId="{22524A92-1CCA-40E5-9940-672B3322F953}" sibTransId="{62D43A27-546F-4B7B-80A0-91C2952E4459}"/>
    <dgm:cxn modelId="{172A771B-F2FC-4307-86B9-74DB26A1402C}" type="presOf" srcId="{F493F7DA-C615-4E53-8372-05F1C2130AF6}" destId="{9B35DDCD-0517-4F8C-B047-7B4FFA087CE3}" srcOrd="1" destOrd="0" presId="urn:microsoft.com/office/officeart/2005/8/layout/vProcess5"/>
    <dgm:cxn modelId="{AAD04897-64BA-4B20-9808-5774F61F47FF}" type="presOf" srcId="{DD9E6AEC-5718-44FF-9FB0-590FF6CD79D2}" destId="{2FC2EDE0-64BA-4893-8276-47733948FEE6}" srcOrd="0" destOrd="0" presId="urn:microsoft.com/office/officeart/2005/8/layout/vProcess5"/>
    <dgm:cxn modelId="{4025EDEA-E7B0-45CB-B6C8-5F958D3EFCE3}" type="presOf" srcId="{F817A4BA-F7F1-42B6-B4B1-8989B938722F}" destId="{BD65AFD1-C5AA-4316-8F36-8C4A7A91D49F}" srcOrd="0" destOrd="0" presId="urn:microsoft.com/office/officeart/2005/8/layout/vProcess5"/>
    <dgm:cxn modelId="{35C3C09B-F71A-41E8-AF25-7CBFDDA3F174}" srcId="{8AAFE7B8-A425-47FF-9AD9-D65D8255BC52}" destId="{28A2892D-4120-42C6-8CD5-B9E6B8DF6D4B}" srcOrd="0" destOrd="0" parTransId="{4B9FCC50-1203-42DD-B314-67980B13DF37}" sibTransId="{91423832-3FE2-4A4A-8C96-006B7812DDEB}"/>
    <dgm:cxn modelId="{442D9D32-E8B5-46FA-80BD-EF10BDE451E2}" type="presParOf" srcId="{49E18ED8-074E-4E49-97EF-ADD88E21F9C8}" destId="{2E057499-624B-44D0-BD46-0D73F4E103C1}" srcOrd="0" destOrd="0" presId="urn:microsoft.com/office/officeart/2005/8/layout/vProcess5"/>
    <dgm:cxn modelId="{B3424F0E-9124-4D72-AB3F-E4EB5E0CF68F}" type="presParOf" srcId="{49E18ED8-074E-4E49-97EF-ADD88E21F9C8}" destId="{14B2E3D6-46FD-4BF7-A27B-90A0B32B33EE}" srcOrd="1" destOrd="0" presId="urn:microsoft.com/office/officeart/2005/8/layout/vProcess5"/>
    <dgm:cxn modelId="{C1598D77-BE0F-45DB-8CD5-C265B1A05A99}" type="presParOf" srcId="{49E18ED8-074E-4E49-97EF-ADD88E21F9C8}" destId="{BD65AFD1-C5AA-4316-8F36-8C4A7A91D49F}" srcOrd="2" destOrd="0" presId="urn:microsoft.com/office/officeart/2005/8/layout/vProcess5"/>
    <dgm:cxn modelId="{4ECAEC61-0A54-4984-BD1F-FCBF2381A541}" type="presParOf" srcId="{49E18ED8-074E-4E49-97EF-ADD88E21F9C8}" destId="{CE267247-F818-4BA1-8CA8-F5A32929AC5E}" srcOrd="3" destOrd="0" presId="urn:microsoft.com/office/officeart/2005/8/layout/vProcess5"/>
    <dgm:cxn modelId="{703205AD-614C-4859-AE20-FF86AC572BCB}" type="presParOf" srcId="{49E18ED8-074E-4E49-97EF-ADD88E21F9C8}" destId="{2FC2EDE0-64BA-4893-8276-47733948FEE6}" srcOrd="4" destOrd="0" presId="urn:microsoft.com/office/officeart/2005/8/layout/vProcess5"/>
    <dgm:cxn modelId="{4CA1AB81-EF21-4751-B9CB-16CCE9F2FE34}" type="presParOf" srcId="{49E18ED8-074E-4E49-97EF-ADD88E21F9C8}" destId="{FFE63694-14CC-4EEC-BD25-DBA880B6DAF3}" srcOrd="5" destOrd="0" presId="urn:microsoft.com/office/officeart/2005/8/layout/vProcess5"/>
    <dgm:cxn modelId="{AA01FB01-3D5F-4BD7-9963-B19C8E74860E}" type="presParOf" srcId="{49E18ED8-074E-4E49-97EF-ADD88E21F9C8}" destId="{7C58A228-9EDE-4374-808A-CE4059102ED3}" srcOrd="6" destOrd="0" presId="urn:microsoft.com/office/officeart/2005/8/layout/vProcess5"/>
    <dgm:cxn modelId="{6EA34F81-8AFB-45CF-A82C-8633657AA1B5}" type="presParOf" srcId="{49E18ED8-074E-4E49-97EF-ADD88E21F9C8}" destId="{A50AA2D1-9D84-41CA-90CA-5F91A254AC6F}" srcOrd="7" destOrd="0" presId="urn:microsoft.com/office/officeart/2005/8/layout/vProcess5"/>
    <dgm:cxn modelId="{495B9CA8-401F-4A3F-ABC9-CFD19656F93A}" type="presParOf" srcId="{49E18ED8-074E-4E49-97EF-ADD88E21F9C8}" destId="{F5F50777-4BB6-4F1A-A240-74853BE128B0}" srcOrd="8" destOrd="0" presId="urn:microsoft.com/office/officeart/2005/8/layout/vProcess5"/>
    <dgm:cxn modelId="{CBFEB524-368D-474E-A5DB-C6BA91008070}" type="presParOf" srcId="{49E18ED8-074E-4E49-97EF-ADD88E21F9C8}" destId="{3817ECA9-1B7D-499E-8BDB-38EC6EF46AA5}" srcOrd="9" destOrd="0" presId="urn:microsoft.com/office/officeart/2005/8/layout/vProcess5"/>
    <dgm:cxn modelId="{609F2CE7-866A-4B4A-B197-3E89DADB2730}" type="presParOf" srcId="{49E18ED8-074E-4E49-97EF-ADD88E21F9C8}" destId="{9B35DDCD-0517-4F8C-B047-7B4FFA087CE3}" srcOrd="10" destOrd="0" presId="urn:microsoft.com/office/officeart/2005/8/layout/vProcess5"/>
    <dgm:cxn modelId="{6FD3BE35-873B-4FE6-BCA5-1CF69426BAC4}" type="presParOf" srcId="{49E18ED8-074E-4E49-97EF-ADD88E21F9C8}" destId="{93761E91-DE0D-42E4-9565-274F1F66C3D3}"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A36DF4-779C-43B1-95C1-ED96E1E73C9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5A739D5A-ACED-49F9-A846-F2671078EB3F}">
      <dgm:prSet phldrT="[Text]" custT="1"/>
      <dgm:spPr/>
      <dgm:t>
        <a:bodyPr/>
        <a:lstStyle/>
        <a:p>
          <a:r>
            <a:rPr lang="en-US" sz="2400" dirty="0" smtClean="0"/>
            <a:t>N</a:t>
          </a:r>
          <a:r>
            <a:rPr lang="vi-VN" sz="2400" dirty="0" smtClean="0"/>
            <a:t>ộp</a:t>
          </a:r>
          <a:r>
            <a:rPr lang="en-US" sz="2400" dirty="0" smtClean="0"/>
            <a:t> t</a:t>
          </a:r>
          <a:r>
            <a:rPr lang="vi-VN" sz="2400" dirty="0" smtClean="0"/>
            <a:t>rực tiếp</a:t>
          </a:r>
          <a:endParaRPr lang="en-US" sz="2400" dirty="0"/>
        </a:p>
      </dgm:t>
    </dgm:pt>
    <dgm:pt modelId="{99E155DA-FC38-4850-B127-7DCB4AC17ABA}" type="parTrans" cxnId="{E94A7CF7-9076-4D43-80FC-2191A260D657}">
      <dgm:prSet/>
      <dgm:spPr/>
      <dgm:t>
        <a:bodyPr/>
        <a:lstStyle/>
        <a:p>
          <a:endParaRPr lang="en-US" sz="2400"/>
        </a:p>
      </dgm:t>
    </dgm:pt>
    <dgm:pt modelId="{B1FDEEAE-8017-43B1-AF30-B975AFB7C05A}" type="sibTrans" cxnId="{E94A7CF7-9076-4D43-80FC-2191A260D657}">
      <dgm:prSet/>
      <dgm:spPr/>
      <dgm:t>
        <a:bodyPr/>
        <a:lstStyle/>
        <a:p>
          <a:endParaRPr lang="en-US" sz="2400"/>
        </a:p>
      </dgm:t>
    </dgm:pt>
    <dgm:pt modelId="{EAAAD6FC-1528-4E0D-852F-91CD8CE43AA7}">
      <dgm:prSet phldrT="[Text]" custT="1"/>
      <dgm:spPr/>
      <dgm:t>
        <a:bodyPr/>
        <a:lstStyle/>
        <a:p>
          <a:r>
            <a:rPr lang="en-US" sz="2400" dirty="0" smtClean="0"/>
            <a:t>D</a:t>
          </a:r>
          <a:r>
            <a:rPr lang="vi-VN" sz="2400" dirty="0" smtClean="0"/>
            <a:t>ịch vụ bưu chính </a:t>
          </a:r>
          <a:endParaRPr lang="en-US" sz="2400" dirty="0"/>
        </a:p>
      </dgm:t>
    </dgm:pt>
    <dgm:pt modelId="{3CFCE619-E9AB-4183-814E-CD83C5F49471}" type="parTrans" cxnId="{65D39B89-502D-4902-AEFF-1ECB765055FF}">
      <dgm:prSet/>
      <dgm:spPr/>
      <dgm:t>
        <a:bodyPr/>
        <a:lstStyle/>
        <a:p>
          <a:endParaRPr lang="en-US" sz="2400"/>
        </a:p>
      </dgm:t>
    </dgm:pt>
    <dgm:pt modelId="{61E92BAA-F085-432E-9CBF-DC3472C313D6}" type="sibTrans" cxnId="{65D39B89-502D-4902-AEFF-1ECB765055FF}">
      <dgm:prSet/>
      <dgm:spPr/>
      <dgm:t>
        <a:bodyPr/>
        <a:lstStyle/>
        <a:p>
          <a:endParaRPr lang="en-US" sz="2400"/>
        </a:p>
      </dgm:t>
    </dgm:pt>
    <dgm:pt modelId="{519B7B16-60C8-4D71-B6F5-72F682623EFF}">
      <dgm:prSet phldrT="[Text]" custT="1"/>
      <dgm:spPr/>
      <dgm:t>
        <a:bodyPr/>
        <a:lstStyle/>
        <a:p>
          <a:r>
            <a:rPr lang="en-US" sz="2400" dirty="0" smtClean="0"/>
            <a:t>M</a:t>
          </a:r>
          <a:r>
            <a:rPr lang="vi-VN" sz="2400" dirty="0" smtClean="0"/>
            <a:t>ôi trường điện tử</a:t>
          </a:r>
          <a:endParaRPr lang="en-US" sz="2400" dirty="0"/>
        </a:p>
      </dgm:t>
    </dgm:pt>
    <dgm:pt modelId="{014D3E94-55C8-4311-9724-A344855D20A4}" type="parTrans" cxnId="{9AF8EFC6-AFB3-453D-8C2C-19701FE762C9}">
      <dgm:prSet/>
      <dgm:spPr/>
      <dgm:t>
        <a:bodyPr/>
        <a:lstStyle/>
        <a:p>
          <a:endParaRPr lang="en-US" sz="2400"/>
        </a:p>
      </dgm:t>
    </dgm:pt>
    <dgm:pt modelId="{76E861E9-B58A-4B9F-B3B0-31528A70BB68}" type="sibTrans" cxnId="{9AF8EFC6-AFB3-453D-8C2C-19701FE762C9}">
      <dgm:prSet/>
      <dgm:spPr/>
      <dgm:t>
        <a:bodyPr/>
        <a:lstStyle/>
        <a:p>
          <a:endParaRPr lang="en-US" sz="2400"/>
        </a:p>
      </dgm:t>
    </dgm:pt>
    <dgm:pt modelId="{0E578851-5633-416D-AEB1-9B7D6B044272}" type="pres">
      <dgm:prSet presAssocID="{00A36DF4-779C-43B1-95C1-ED96E1E73C9A}" presName="linear" presStyleCnt="0">
        <dgm:presLayoutVars>
          <dgm:dir/>
          <dgm:animLvl val="lvl"/>
          <dgm:resizeHandles val="exact"/>
        </dgm:presLayoutVars>
      </dgm:prSet>
      <dgm:spPr/>
      <dgm:t>
        <a:bodyPr/>
        <a:lstStyle/>
        <a:p>
          <a:endParaRPr lang="en-US"/>
        </a:p>
      </dgm:t>
    </dgm:pt>
    <dgm:pt modelId="{BBA8B997-8FBB-4414-A092-8092000A87E2}" type="pres">
      <dgm:prSet presAssocID="{5A739D5A-ACED-49F9-A846-F2671078EB3F}" presName="parentLin" presStyleCnt="0"/>
      <dgm:spPr/>
      <dgm:t>
        <a:bodyPr/>
        <a:lstStyle/>
        <a:p>
          <a:endParaRPr lang="en-US"/>
        </a:p>
      </dgm:t>
    </dgm:pt>
    <dgm:pt modelId="{DF8E4F91-7696-4627-AECB-547596E0B8F3}" type="pres">
      <dgm:prSet presAssocID="{5A739D5A-ACED-49F9-A846-F2671078EB3F}" presName="parentLeftMargin" presStyleLbl="node1" presStyleIdx="0" presStyleCnt="3"/>
      <dgm:spPr/>
      <dgm:t>
        <a:bodyPr/>
        <a:lstStyle/>
        <a:p>
          <a:endParaRPr lang="en-US"/>
        </a:p>
      </dgm:t>
    </dgm:pt>
    <dgm:pt modelId="{61BFACC3-21E1-41AF-AEA0-9F82B720D628}" type="pres">
      <dgm:prSet presAssocID="{5A739D5A-ACED-49F9-A846-F2671078EB3F}" presName="parentText" presStyleLbl="node1" presStyleIdx="0" presStyleCnt="3">
        <dgm:presLayoutVars>
          <dgm:chMax val="0"/>
          <dgm:bulletEnabled val="1"/>
        </dgm:presLayoutVars>
      </dgm:prSet>
      <dgm:spPr/>
      <dgm:t>
        <a:bodyPr/>
        <a:lstStyle/>
        <a:p>
          <a:endParaRPr lang="en-US"/>
        </a:p>
      </dgm:t>
    </dgm:pt>
    <dgm:pt modelId="{9457FF10-E75B-4281-A013-3E109B4FB800}" type="pres">
      <dgm:prSet presAssocID="{5A739D5A-ACED-49F9-A846-F2671078EB3F}" presName="negativeSpace" presStyleCnt="0"/>
      <dgm:spPr/>
      <dgm:t>
        <a:bodyPr/>
        <a:lstStyle/>
        <a:p>
          <a:endParaRPr lang="en-US"/>
        </a:p>
      </dgm:t>
    </dgm:pt>
    <dgm:pt modelId="{42383656-0328-461B-BE29-12F2D0FCB7EF}" type="pres">
      <dgm:prSet presAssocID="{5A739D5A-ACED-49F9-A846-F2671078EB3F}" presName="childText" presStyleLbl="conFgAcc1" presStyleIdx="0" presStyleCnt="3">
        <dgm:presLayoutVars>
          <dgm:bulletEnabled val="1"/>
        </dgm:presLayoutVars>
      </dgm:prSet>
      <dgm:spPr/>
      <dgm:t>
        <a:bodyPr/>
        <a:lstStyle/>
        <a:p>
          <a:endParaRPr lang="en-US"/>
        </a:p>
      </dgm:t>
    </dgm:pt>
    <dgm:pt modelId="{DA6E60D6-904E-4802-A646-A8E82DF85751}" type="pres">
      <dgm:prSet presAssocID="{B1FDEEAE-8017-43B1-AF30-B975AFB7C05A}" presName="spaceBetweenRectangles" presStyleCnt="0"/>
      <dgm:spPr/>
      <dgm:t>
        <a:bodyPr/>
        <a:lstStyle/>
        <a:p>
          <a:endParaRPr lang="en-US"/>
        </a:p>
      </dgm:t>
    </dgm:pt>
    <dgm:pt modelId="{1B82C629-A7A3-4D48-A535-D06F3433F3F4}" type="pres">
      <dgm:prSet presAssocID="{EAAAD6FC-1528-4E0D-852F-91CD8CE43AA7}" presName="parentLin" presStyleCnt="0"/>
      <dgm:spPr/>
      <dgm:t>
        <a:bodyPr/>
        <a:lstStyle/>
        <a:p>
          <a:endParaRPr lang="en-US"/>
        </a:p>
      </dgm:t>
    </dgm:pt>
    <dgm:pt modelId="{75442E59-D993-4842-9E0D-3498B33F3377}" type="pres">
      <dgm:prSet presAssocID="{EAAAD6FC-1528-4E0D-852F-91CD8CE43AA7}" presName="parentLeftMargin" presStyleLbl="node1" presStyleIdx="0" presStyleCnt="3"/>
      <dgm:spPr/>
      <dgm:t>
        <a:bodyPr/>
        <a:lstStyle/>
        <a:p>
          <a:endParaRPr lang="en-US"/>
        </a:p>
      </dgm:t>
    </dgm:pt>
    <dgm:pt modelId="{CAB50151-6FA1-4C96-8B05-54BBD5FAB1F0}" type="pres">
      <dgm:prSet presAssocID="{EAAAD6FC-1528-4E0D-852F-91CD8CE43AA7}" presName="parentText" presStyleLbl="node1" presStyleIdx="1" presStyleCnt="3">
        <dgm:presLayoutVars>
          <dgm:chMax val="0"/>
          <dgm:bulletEnabled val="1"/>
        </dgm:presLayoutVars>
      </dgm:prSet>
      <dgm:spPr/>
      <dgm:t>
        <a:bodyPr/>
        <a:lstStyle/>
        <a:p>
          <a:endParaRPr lang="en-US"/>
        </a:p>
      </dgm:t>
    </dgm:pt>
    <dgm:pt modelId="{BC503AC9-AF85-47CB-B75B-961273E77795}" type="pres">
      <dgm:prSet presAssocID="{EAAAD6FC-1528-4E0D-852F-91CD8CE43AA7}" presName="negativeSpace" presStyleCnt="0"/>
      <dgm:spPr/>
      <dgm:t>
        <a:bodyPr/>
        <a:lstStyle/>
        <a:p>
          <a:endParaRPr lang="en-US"/>
        </a:p>
      </dgm:t>
    </dgm:pt>
    <dgm:pt modelId="{BA3BF994-2FAA-48D6-8B32-C6100C1C1159}" type="pres">
      <dgm:prSet presAssocID="{EAAAD6FC-1528-4E0D-852F-91CD8CE43AA7}" presName="childText" presStyleLbl="conFgAcc1" presStyleIdx="1" presStyleCnt="3">
        <dgm:presLayoutVars>
          <dgm:bulletEnabled val="1"/>
        </dgm:presLayoutVars>
      </dgm:prSet>
      <dgm:spPr/>
      <dgm:t>
        <a:bodyPr/>
        <a:lstStyle/>
        <a:p>
          <a:endParaRPr lang="en-US"/>
        </a:p>
      </dgm:t>
    </dgm:pt>
    <dgm:pt modelId="{AAC505BF-0D62-4AD1-A0B0-A6CEE346F4B3}" type="pres">
      <dgm:prSet presAssocID="{61E92BAA-F085-432E-9CBF-DC3472C313D6}" presName="spaceBetweenRectangles" presStyleCnt="0"/>
      <dgm:spPr/>
      <dgm:t>
        <a:bodyPr/>
        <a:lstStyle/>
        <a:p>
          <a:endParaRPr lang="en-US"/>
        </a:p>
      </dgm:t>
    </dgm:pt>
    <dgm:pt modelId="{67764986-6BEB-428F-903E-4B0BB828D24A}" type="pres">
      <dgm:prSet presAssocID="{519B7B16-60C8-4D71-B6F5-72F682623EFF}" presName="parentLin" presStyleCnt="0"/>
      <dgm:spPr/>
      <dgm:t>
        <a:bodyPr/>
        <a:lstStyle/>
        <a:p>
          <a:endParaRPr lang="en-US"/>
        </a:p>
      </dgm:t>
    </dgm:pt>
    <dgm:pt modelId="{67664A95-8FCB-493E-912F-AED3A02D5BF6}" type="pres">
      <dgm:prSet presAssocID="{519B7B16-60C8-4D71-B6F5-72F682623EFF}" presName="parentLeftMargin" presStyleLbl="node1" presStyleIdx="1" presStyleCnt="3"/>
      <dgm:spPr/>
      <dgm:t>
        <a:bodyPr/>
        <a:lstStyle/>
        <a:p>
          <a:endParaRPr lang="en-US"/>
        </a:p>
      </dgm:t>
    </dgm:pt>
    <dgm:pt modelId="{540B2887-73EB-435A-915E-CD3FBDA1AC6F}" type="pres">
      <dgm:prSet presAssocID="{519B7B16-60C8-4D71-B6F5-72F682623EFF}" presName="parentText" presStyleLbl="node1" presStyleIdx="2" presStyleCnt="3">
        <dgm:presLayoutVars>
          <dgm:chMax val="0"/>
          <dgm:bulletEnabled val="1"/>
        </dgm:presLayoutVars>
      </dgm:prSet>
      <dgm:spPr/>
      <dgm:t>
        <a:bodyPr/>
        <a:lstStyle/>
        <a:p>
          <a:endParaRPr lang="en-US"/>
        </a:p>
      </dgm:t>
    </dgm:pt>
    <dgm:pt modelId="{C885E9E6-5037-43B3-B6A0-1BDA3FB4B5DB}" type="pres">
      <dgm:prSet presAssocID="{519B7B16-60C8-4D71-B6F5-72F682623EFF}" presName="negativeSpace" presStyleCnt="0"/>
      <dgm:spPr/>
      <dgm:t>
        <a:bodyPr/>
        <a:lstStyle/>
        <a:p>
          <a:endParaRPr lang="en-US"/>
        </a:p>
      </dgm:t>
    </dgm:pt>
    <dgm:pt modelId="{D4C3D34E-F0E3-4BEC-89E3-A79BD0617D46}" type="pres">
      <dgm:prSet presAssocID="{519B7B16-60C8-4D71-B6F5-72F682623EFF}" presName="childText" presStyleLbl="conFgAcc1" presStyleIdx="2" presStyleCnt="3">
        <dgm:presLayoutVars>
          <dgm:bulletEnabled val="1"/>
        </dgm:presLayoutVars>
      </dgm:prSet>
      <dgm:spPr/>
      <dgm:t>
        <a:bodyPr/>
        <a:lstStyle/>
        <a:p>
          <a:endParaRPr lang="en-US"/>
        </a:p>
      </dgm:t>
    </dgm:pt>
  </dgm:ptLst>
  <dgm:cxnLst>
    <dgm:cxn modelId="{00D561F9-E7FB-42FC-9AE9-5CB8DFA2D9DD}" type="presOf" srcId="{5A739D5A-ACED-49F9-A846-F2671078EB3F}" destId="{61BFACC3-21E1-41AF-AEA0-9F82B720D628}" srcOrd="1" destOrd="0" presId="urn:microsoft.com/office/officeart/2005/8/layout/list1"/>
    <dgm:cxn modelId="{FBD3F876-75AB-40D4-8D60-331F4A523221}" type="presOf" srcId="{EAAAD6FC-1528-4E0D-852F-91CD8CE43AA7}" destId="{CAB50151-6FA1-4C96-8B05-54BBD5FAB1F0}" srcOrd="1" destOrd="0" presId="urn:microsoft.com/office/officeart/2005/8/layout/list1"/>
    <dgm:cxn modelId="{B47EB6C3-000F-4319-96E4-6BD8DA4D1AFF}" type="presOf" srcId="{5A739D5A-ACED-49F9-A846-F2671078EB3F}" destId="{DF8E4F91-7696-4627-AECB-547596E0B8F3}" srcOrd="0" destOrd="0" presId="urn:microsoft.com/office/officeart/2005/8/layout/list1"/>
    <dgm:cxn modelId="{E54E0125-5707-4DB2-AB6E-BD3D9A825055}" type="presOf" srcId="{519B7B16-60C8-4D71-B6F5-72F682623EFF}" destId="{540B2887-73EB-435A-915E-CD3FBDA1AC6F}" srcOrd="1" destOrd="0" presId="urn:microsoft.com/office/officeart/2005/8/layout/list1"/>
    <dgm:cxn modelId="{E94A7CF7-9076-4D43-80FC-2191A260D657}" srcId="{00A36DF4-779C-43B1-95C1-ED96E1E73C9A}" destId="{5A739D5A-ACED-49F9-A846-F2671078EB3F}" srcOrd="0" destOrd="0" parTransId="{99E155DA-FC38-4850-B127-7DCB4AC17ABA}" sibTransId="{B1FDEEAE-8017-43B1-AF30-B975AFB7C05A}"/>
    <dgm:cxn modelId="{E4B86DFD-387D-43AC-9F97-E0FE06D94CC3}" type="presOf" srcId="{EAAAD6FC-1528-4E0D-852F-91CD8CE43AA7}" destId="{75442E59-D993-4842-9E0D-3498B33F3377}" srcOrd="0" destOrd="0" presId="urn:microsoft.com/office/officeart/2005/8/layout/list1"/>
    <dgm:cxn modelId="{6B2B1CCD-0520-4186-B3FC-2D5D1A4469E9}" type="presOf" srcId="{519B7B16-60C8-4D71-B6F5-72F682623EFF}" destId="{67664A95-8FCB-493E-912F-AED3A02D5BF6}" srcOrd="0" destOrd="0" presId="urn:microsoft.com/office/officeart/2005/8/layout/list1"/>
    <dgm:cxn modelId="{094A9ECF-8E1D-4531-8C56-869288CF1D46}" type="presOf" srcId="{00A36DF4-779C-43B1-95C1-ED96E1E73C9A}" destId="{0E578851-5633-416D-AEB1-9B7D6B044272}" srcOrd="0" destOrd="0" presId="urn:microsoft.com/office/officeart/2005/8/layout/list1"/>
    <dgm:cxn modelId="{65D39B89-502D-4902-AEFF-1ECB765055FF}" srcId="{00A36DF4-779C-43B1-95C1-ED96E1E73C9A}" destId="{EAAAD6FC-1528-4E0D-852F-91CD8CE43AA7}" srcOrd="1" destOrd="0" parTransId="{3CFCE619-E9AB-4183-814E-CD83C5F49471}" sibTransId="{61E92BAA-F085-432E-9CBF-DC3472C313D6}"/>
    <dgm:cxn modelId="{9AF8EFC6-AFB3-453D-8C2C-19701FE762C9}" srcId="{00A36DF4-779C-43B1-95C1-ED96E1E73C9A}" destId="{519B7B16-60C8-4D71-B6F5-72F682623EFF}" srcOrd="2" destOrd="0" parTransId="{014D3E94-55C8-4311-9724-A344855D20A4}" sibTransId="{76E861E9-B58A-4B9F-B3B0-31528A70BB68}"/>
    <dgm:cxn modelId="{3124ED91-0BDA-4F9B-8C2D-6523E36ECD09}" type="presParOf" srcId="{0E578851-5633-416D-AEB1-9B7D6B044272}" destId="{BBA8B997-8FBB-4414-A092-8092000A87E2}" srcOrd="0" destOrd="0" presId="urn:microsoft.com/office/officeart/2005/8/layout/list1"/>
    <dgm:cxn modelId="{EDF69138-9B39-432A-A006-43EE10841282}" type="presParOf" srcId="{BBA8B997-8FBB-4414-A092-8092000A87E2}" destId="{DF8E4F91-7696-4627-AECB-547596E0B8F3}" srcOrd="0" destOrd="0" presId="urn:microsoft.com/office/officeart/2005/8/layout/list1"/>
    <dgm:cxn modelId="{BFC107DD-D6DC-49B2-9C02-40ACAF0CCE07}" type="presParOf" srcId="{BBA8B997-8FBB-4414-A092-8092000A87E2}" destId="{61BFACC3-21E1-41AF-AEA0-9F82B720D628}" srcOrd="1" destOrd="0" presId="urn:microsoft.com/office/officeart/2005/8/layout/list1"/>
    <dgm:cxn modelId="{D613AA99-430A-4454-BDF1-1C1E699FD741}" type="presParOf" srcId="{0E578851-5633-416D-AEB1-9B7D6B044272}" destId="{9457FF10-E75B-4281-A013-3E109B4FB800}" srcOrd="1" destOrd="0" presId="urn:microsoft.com/office/officeart/2005/8/layout/list1"/>
    <dgm:cxn modelId="{2EB9C72A-9978-4AE6-81D7-1A266FCB3396}" type="presParOf" srcId="{0E578851-5633-416D-AEB1-9B7D6B044272}" destId="{42383656-0328-461B-BE29-12F2D0FCB7EF}" srcOrd="2" destOrd="0" presId="urn:microsoft.com/office/officeart/2005/8/layout/list1"/>
    <dgm:cxn modelId="{88CFC553-E937-4AA9-B673-F59DFFF1665C}" type="presParOf" srcId="{0E578851-5633-416D-AEB1-9B7D6B044272}" destId="{DA6E60D6-904E-4802-A646-A8E82DF85751}" srcOrd="3" destOrd="0" presId="urn:microsoft.com/office/officeart/2005/8/layout/list1"/>
    <dgm:cxn modelId="{A001B64F-6866-4496-9443-7FFC032AA354}" type="presParOf" srcId="{0E578851-5633-416D-AEB1-9B7D6B044272}" destId="{1B82C629-A7A3-4D48-A535-D06F3433F3F4}" srcOrd="4" destOrd="0" presId="urn:microsoft.com/office/officeart/2005/8/layout/list1"/>
    <dgm:cxn modelId="{522AFC72-7484-4574-A3D7-BE179A3E143F}" type="presParOf" srcId="{1B82C629-A7A3-4D48-A535-D06F3433F3F4}" destId="{75442E59-D993-4842-9E0D-3498B33F3377}" srcOrd="0" destOrd="0" presId="urn:microsoft.com/office/officeart/2005/8/layout/list1"/>
    <dgm:cxn modelId="{A53A72D8-E311-401C-9ED5-39E0950099ED}" type="presParOf" srcId="{1B82C629-A7A3-4D48-A535-D06F3433F3F4}" destId="{CAB50151-6FA1-4C96-8B05-54BBD5FAB1F0}" srcOrd="1" destOrd="0" presId="urn:microsoft.com/office/officeart/2005/8/layout/list1"/>
    <dgm:cxn modelId="{C5C1BAC7-934F-4433-A397-F89975E6F438}" type="presParOf" srcId="{0E578851-5633-416D-AEB1-9B7D6B044272}" destId="{BC503AC9-AF85-47CB-B75B-961273E77795}" srcOrd="5" destOrd="0" presId="urn:microsoft.com/office/officeart/2005/8/layout/list1"/>
    <dgm:cxn modelId="{A31B08EC-E250-4F77-8A48-619E908840A1}" type="presParOf" srcId="{0E578851-5633-416D-AEB1-9B7D6B044272}" destId="{BA3BF994-2FAA-48D6-8B32-C6100C1C1159}" srcOrd="6" destOrd="0" presId="urn:microsoft.com/office/officeart/2005/8/layout/list1"/>
    <dgm:cxn modelId="{B572721E-3852-4F69-98FF-9BBC34391511}" type="presParOf" srcId="{0E578851-5633-416D-AEB1-9B7D6B044272}" destId="{AAC505BF-0D62-4AD1-A0B0-A6CEE346F4B3}" srcOrd="7" destOrd="0" presId="urn:microsoft.com/office/officeart/2005/8/layout/list1"/>
    <dgm:cxn modelId="{9F300B77-A3D3-4DB0-972E-0A96B83B1212}" type="presParOf" srcId="{0E578851-5633-416D-AEB1-9B7D6B044272}" destId="{67764986-6BEB-428F-903E-4B0BB828D24A}" srcOrd="8" destOrd="0" presId="urn:microsoft.com/office/officeart/2005/8/layout/list1"/>
    <dgm:cxn modelId="{FDE3D805-D27B-453F-9C86-049983040830}" type="presParOf" srcId="{67764986-6BEB-428F-903E-4B0BB828D24A}" destId="{67664A95-8FCB-493E-912F-AED3A02D5BF6}" srcOrd="0" destOrd="0" presId="urn:microsoft.com/office/officeart/2005/8/layout/list1"/>
    <dgm:cxn modelId="{D00B8DCC-BE35-4A84-9A63-96BF947C074F}" type="presParOf" srcId="{67764986-6BEB-428F-903E-4B0BB828D24A}" destId="{540B2887-73EB-435A-915E-CD3FBDA1AC6F}" srcOrd="1" destOrd="0" presId="urn:microsoft.com/office/officeart/2005/8/layout/list1"/>
    <dgm:cxn modelId="{63FD29B6-6B08-42D1-A21A-9F606F764F1E}" type="presParOf" srcId="{0E578851-5633-416D-AEB1-9B7D6B044272}" destId="{C885E9E6-5037-43B3-B6A0-1BDA3FB4B5DB}" srcOrd="9" destOrd="0" presId="urn:microsoft.com/office/officeart/2005/8/layout/list1"/>
    <dgm:cxn modelId="{6B5D664E-4E31-4C1C-9FDF-AC9B39D298FD}" type="presParOf" srcId="{0E578851-5633-416D-AEB1-9B7D6B044272}" destId="{D4C3D34E-F0E3-4BEC-89E3-A79BD0617D4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B73A3-E241-4B55-81E4-2ED3D2E24213}" type="doc">
      <dgm:prSet loTypeId="urn:microsoft.com/office/officeart/2005/8/layout/vList3" loCatId="list" qsTypeId="urn:microsoft.com/office/officeart/2005/8/quickstyle/simple1" qsCatId="simple" csTypeId="urn:microsoft.com/office/officeart/2005/8/colors/colorful2" csCatId="colorful" phldr="1"/>
      <dgm:spPr/>
    </dgm:pt>
    <dgm:pt modelId="{A02CC117-981A-4772-A36D-73815ADA58DD}">
      <dgm:prSet phldrT="[Text]" custT="1"/>
      <dgm:spPr/>
      <dgm:t>
        <a:bodyPr/>
        <a:lstStyle/>
        <a:p>
          <a:pPr algn="just"/>
          <a:r>
            <a:rPr lang="en-US" sz="2600" dirty="0" smtClean="0"/>
            <a:t>Trường hợp nộp hồ sơ trực tiếp: C</a:t>
          </a:r>
          <a:r>
            <a:rPr lang="vi-VN" sz="2600" dirty="0" smtClean="0"/>
            <a:t>ơ quan Kiểm lâm sở tại</a:t>
          </a:r>
          <a:r>
            <a:rPr lang="en-US" sz="2600" dirty="0" smtClean="0"/>
            <a:t> kiểm tra thành phần hồ sơ và </a:t>
          </a:r>
          <a:r>
            <a:rPr lang="en-US" sz="2600" b="1" dirty="0" smtClean="0"/>
            <a:t>trả lời ngay </a:t>
          </a:r>
          <a:r>
            <a:rPr lang="en-US" sz="2600" dirty="0" smtClean="0"/>
            <a:t>tính hợp lệ của thành phần hồ sơ cho chủ lâm sản hoặc tổ chức, cá nhân được chủ lâm sản ủy quyền.</a:t>
          </a:r>
          <a:endParaRPr lang="en-US" sz="2600" dirty="0"/>
        </a:p>
      </dgm:t>
    </dgm:pt>
    <dgm:pt modelId="{32AF09B2-00A1-428E-8223-66B752949979}" type="parTrans" cxnId="{C9372E19-AB3B-4826-9AF8-BEDB174BE922}">
      <dgm:prSet/>
      <dgm:spPr/>
      <dgm:t>
        <a:bodyPr/>
        <a:lstStyle/>
        <a:p>
          <a:endParaRPr lang="en-US"/>
        </a:p>
      </dgm:t>
    </dgm:pt>
    <dgm:pt modelId="{D99A38C7-3F4F-43E1-92AE-EA34E8EB4416}" type="sibTrans" cxnId="{C9372E19-AB3B-4826-9AF8-BEDB174BE922}">
      <dgm:prSet/>
      <dgm:spPr/>
      <dgm:t>
        <a:bodyPr/>
        <a:lstStyle/>
        <a:p>
          <a:endParaRPr lang="en-US"/>
        </a:p>
      </dgm:t>
    </dgm:pt>
    <dgm:pt modelId="{EE9FBF5C-5CBB-4113-B740-A69A1CFDD606}">
      <dgm:prSet phldrT="[Text]" custT="1"/>
      <dgm:spPr/>
      <dgm:t>
        <a:bodyPr/>
        <a:lstStyle/>
        <a:p>
          <a:pPr algn="just"/>
          <a:r>
            <a:rPr lang="en-US" sz="2600" dirty="0" smtClean="0"/>
            <a:t>Trường hợp </a:t>
          </a:r>
          <a:r>
            <a:rPr lang="vi-VN" sz="2600" dirty="0" smtClean="0"/>
            <a:t>nộp</a:t>
          </a:r>
          <a:r>
            <a:rPr lang="en-US" sz="2600" dirty="0" smtClean="0"/>
            <a:t> hồ sơ qua dịch vụ bưu chính</a:t>
          </a:r>
          <a:r>
            <a:rPr lang="vi-VN" sz="2600" dirty="0" smtClean="0"/>
            <a:t> hoặc qua môi trường điện tử</a:t>
          </a:r>
          <a:r>
            <a:rPr lang="en-US" sz="2600" dirty="0" smtClean="0"/>
            <a:t>: Trong thời hạn </a:t>
          </a:r>
          <a:r>
            <a:rPr lang="en-US" sz="2600" b="1" dirty="0" smtClean="0"/>
            <a:t>01 ngày làm việc</a:t>
          </a:r>
          <a:r>
            <a:rPr lang="en-US" sz="2600" dirty="0" smtClean="0"/>
            <a:t>, kể từ ngày nhận được hồ sơ, C</a:t>
          </a:r>
          <a:r>
            <a:rPr lang="vi-VN" sz="2600" dirty="0" smtClean="0"/>
            <a:t>ơ quan Kiểm lâm sở tại</a:t>
          </a:r>
          <a:r>
            <a:rPr lang="en-US" sz="2600" dirty="0" smtClean="0"/>
            <a:t> xem xét tính hợp lệ của thành phần hồ sơ; trường hợp hồ sơ không hợp lệ theo quy định, thông báo bằng văn bản và nêu rõ lý do;</a:t>
          </a:r>
          <a:endParaRPr lang="en-US" sz="2600" dirty="0"/>
        </a:p>
      </dgm:t>
    </dgm:pt>
    <dgm:pt modelId="{D07BA099-E12E-4927-8183-D4ADD3B03704}" type="parTrans" cxnId="{387DB510-CD8A-494F-8488-C2104AE4F4C2}">
      <dgm:prSet/>
      <dgm:spPr/>
      <dgm:t>
        <a:bodyPr/>
        <a:lstStyle/>
        <a:p>
          <a:endParaRPr lang="en-US"/>
        </a:p>
      </dgm:t>
    </dgm:pt>
    <dgm:pt modelId="{025AFEB7-7013-4746-80E1-CB650E388E58}" type="sibTrans" cxnId="{387DB510-CD8A-494F-8488-C2104AE4F4C2}">
      <dgm:prSet/>
      <dgm:spPr/>
      <dgm:t>
        <a:bodyPr/>
        <a:lstStyle/>
        <a:p>
          <a:endParaRPr lang="en-US"/>
        </a:p>
      </dgm:t>
    </dgm:pt>
    <dgm:pt modelId="{DAD69D2B-2127-482E-A2C4-327DB526166C}" type="pres">
      <dgm:prSet presAssocID="{691B73A3-E241-4B55-81E4-2ED3D2E24213}" presName="linearFlow" presStyleCnt="0">
        <dgm:presLayoutVars>
          <dgm:dir/>
          <dgm:resizeHandles val="exact"/>
        </dgm:presLayoutVars>
      </dgm:prSet>
      <dgm:spPr/>
    </dgm:pt>
    <dgm:pt modelId="{F939BFC4-6FC5-47B9-A855-B4BCC282A1B8}" type="pres">
      <dgm:prSet presAssocID="{A02CC117-981A-4772-A36D-73815ADA58DD}" presName="composite" presStyleCnt="0"/>
      <dgm:spPr/>
    </dgm:pt>
    <dgm:pt modelId="{947C5CE4-9A26-4E7E-B400-6FE4F01653B0}" type="pres">
      <dgm:prSet presAssocID="{A02CC117-981A-4772-A36D-73815ADA58DD}" presName="imgShp" presStyleLbl="fgImgPlace1" presStyleIdx="0" presStyleCnt="2" custScaleX="63025" custScaleY="63104"/>
      <dgm:spPr/>
    </dgm:pt>
    <dgm:pt modelId="{BEAD0285-C1D1-4969-90A0-7FC03FDB4AAF}" type="pres">
      <dgm:prSet presAssocID="{A02CC117-981A-4772-A36D-73815ADA58DD}" presName="txShp" presStyleLbl="node1" presStyleIdx="0" presStyleCnt="2">
        <dgm:presLayoutVars>
          <dgm:bulletEnabled val="1"/>
        </dgm:presLayoutVars>
      </dgm:prSet>
      <dgm:spPr/>
      <dgm:t>
        <a:bodyPr/>
        <a:lstStyle/>
        <a:p>
          <a:endParaRPr lang="en-US"/>
        </a:p>
      </dgm:t>
    </dgm:pt>
    <dgm:pt modelId="{3C9AE163-17F9-41D7-8DB4-706BAEAA8CD7}" type="pres">
      <dgm:prSet presAssocID="{D99A38C7-3F4F-43E1-92AE-EA34E8EB4416}" presName="spacing" presStyleCnt="0"/>
      <dgm:spPr/>
    </dgm:pt>
    <dgm:pt modelId="{74DBD078-19D1-4C92-954B-F823E6BA1FD9}" type="pres">
      <dgm:prSet presAssocID="{EE9FBF5C-5CBB-4113-B740-A69A1CFDD606}" presName="composite" presStyleCnt="0"/>
      <dgm:spPr/>
    </dgm:pt>
    <dgm:pt modelId="{CFD60056-F8B6-4249-B52A-B536612BD9EC}" type="pres">
      <dgm:prSet presAssocID="{EE9FBF5C-5CBB-4113-B740-A69A1CFDD606}" presName="imgShp" presStyleLbl="fgImgPlace1" presStyleIdx="1" presStyleCnt="2" custScaleX="55609" custScaleY="55558"/>
      <dgm:spPr/>
    </dgm:pt>
    <dgm:pt modelId="{4F5E3591-05FB-4661-9CAE-D9F4638BBD7B}" type="pres">
      <dgm:prSet presAssocID="{EE9FBF5C-5CBB-4113-B740-A69A1CFDD606}" presName="txShp" presStyleLbl="node1" presStyleIdx="1" presStyleCnt="2">
        <dgm:presLayoutVars>
          <dgm:bulletEnabled val="1"/>
        </dgm:presLayoutVars>
      </dgm:prSet>
      <dgm:spPr/>
      <dgm:t>
        <a:bodyPr/>
        <a:lstStyle/>
        <a:p>
          <a:endParaRPr lang="en-US"/>
        </a:p>
      </dgm:t>
    </dgm:pt>
  </dgm:ptLst>
  <dgm:cxnLst>
    <dgm:cxn modelId="{6DF8A519-48D8-4496-B940-CDB9487C5E49}" type="presOf" srcId="{EE9FBF5C-5CBB-4113-B740-A69A1CFDD606}" destId="{4F5E3591-05FB-4661-9CAE-D9F4638BBD7B}" srcOrd="0" destOrd="0" presId="urn:microsoft.com/office/officeart/2005/8/layout/vList3"/>
    <dgm:cxn modelId="{21A4FD5C-B1A3-4943-A130-B68E385C5832}" type="presOf" srcId="{691B73A3-E241-4B55-81E4-2ED3D2E24213}" destId="{DAD69D2B-2127-482E-A2C4-327DB526166C}" srcOrd="0" destOrd="0" presId="urn:microsoft.com/office/officeart/2005/8/layout/vList3"/>
    <dgm:cxn modelId="{387DB510-CD8A-494F-8488-C2104AE4F4C2}" srcId="{691B73A3-E241-4B55-81E4-2ED3D2E24213}" destId="{EE9FBF5C-5CBB-4113-B740-A69A1CFDD606}" srcOrd="1" destOrd="0" parTransId="{D07BA099-E12E-4927-8183-D4ADD3B03704}" sibTransId="{025AFEB7-7013-4746-80E1-CB650E388E58}"/>
    <dgm:cxn modelId="{B19AFD30-71A9-4BA4-8902-BB38C6D5817C}" type="presOf" srcId="{A02CC117-981A-4772-A36D-73815ADA58DD}" destId="{BEAD0285-C1D1-4969-90A0-7FC03FDB4AAF}" srcOrd="0" destOrd="0" presId="urn:microsoft.com/office/officeart/2005/8/layout/vList3"/>
    <dgm:cxn modelId="{C9372E19-AB3B-4826-9AF8-BEDB174BE922}" srcId="{691B73A3-E241-4B55-81E4-2ED3D2E24213}" destId="{A02CC117-981A-4772-A36D-73815ADA58DD}" srcOrd="0" destOrd="0" parTransId="{32AF09B2-00A1-428E-8223-66B752949979}" sibTransId="{D99A38C7-3F4F-43E1-92AE-EA34E8EB4416}"/>
    <dgm:cxn modelId="{328B84CF-6E3C-47D5-8111-063D4EC33E08}" type="presParOf" srcId="{DAD69D2B-2127-482E-A2C4-327DB526166C}" destId="{F939BFC4-6FC5-47B9-A855-B4BCC282A1B8}" srcOrd="0" destOrd="0" presId="urn:microsoft.com/office/officeart/2005/8/layout/vList3"/>
    <dgm:cxn modelId="{AD3202F6-1871-41EF-BFE4-2D3B5FBDDF2C}" type="presParOf" srcId="{F939BFC4-6FC5-47B9-A855-B4BCC282A1B8}" destId="{947C5CE4-9A26-4E7E-B400-6FE4F01653B0}" srcOrd="0" destOrd="0" presId="urn:microsoft.com/office/officeart/2005/8/layout/vList3"/>
    <dgm:cxn modelId="{C6900D7D-9506-4305-85C6-06D86693C361}" type="presParOf" srcId="{F939BFC4-6FC5-47B9-A855-B4BCC282A1B8}" destId="{BEAD0285-C1D1-4969-90A0-7FC03FDB4AAF}" srcOrd="1" destOrd="0" presId="urn:microsoft.com/office/officeart/2005/8/layout/vList3"/>
    <dgm:cxn modelId="{C23807C6-035F-4009-9B2E-4B6C46AC93FF}" type="presParOf" srcId="{DAD69D2B-2127-482E-A2C4-327DB526166C}" destId="{3C9AE163-17F9-41D7-8DB4-706BAEAA8CD7}" srcOrd="1" destOrd="0" presId="urn:microsoft.com/office/officeart/2005/8/layout/vList3"/>
    <dgm:cxn modelId="{EEFC441C-CBF1-43BF-92B7-DC9A1018B595}" type="presParOf" srcId="{DAD69D2B-2127-482E-A2C4-327DB526166C}" destId="{74DBD078-19D1-4C92-954B-F823E6BA1FD9}" srcOrd="2" destOrd="0" presId="urn:microsoft.com/office/officeart/2005/8/layout/vList3"/>
    <dgm:cxn modelId="{67919124-5E16-4BD9-9F58-108D7A1E410A}" type="presParOf" srcId="{74DBD078-19D1-4C92-954B-F823E6BA1FD9}" destId="{CFD60056-F8B6-4249-B52A-B536612BD9EC}" srcOrd="0" destOrd="0" presId="urn:microsoft.com/office/officeart/2005/8/layout/vList3"/>
    <dgm:cxn modelId="{18B485AF-DC5E-4251-AD5C-F87C1C29BFE3}" type="presParOf" srcId="{74DBD078-19D1-4C92-954B-F823E6BA1FD9}" destId="{4F5E3591-05FB-4661-9CAE-D9F4638BBD7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6B8C13-E6DE-4DFA-93D7-A68EE3B32008}" type="doc">
      <dgm:prSet loTypeId="urn:microsoft.com/office/officeart/2005/8/layout/vList3" loCatId="list" qsTypeId="urn:microsoft.com/office/officeart/2005/8/quickstyle/simple1" qsCatId="simple" csTypeId="urn:microsoft.com/office/officeart/2005/8/colors/colorful1" csCatId="colorful" phldr="1"/>
      <dgm:spPr/>
    </dgm:pt>
    <dgm:pt modelId="{82441EF1-7A15-4606-A4BD-355DEED86A8F}">
      <dgm:prSet phldrT="[Text]" custT="1"/>
      <dgm:spPr/>
      <dgm:t>
        <a:bodyPr/>
        <a:lstStyle/>
        <a:p>
          <a:pPr algn="l"/>
          <a:r>
            <a:rPr lang="en-US" sz="3500" dirty="0" smtClean="0"/>
            <a:t>a) H</a:t>
          </a:r>
          <a:r>
            <a:rPr lang="vi-VN" sz="3500" dirty="0" smtClean="0"/>
            <a:t>ồ sơ</a:t>
          </a:r>
          <a:r>
            <a:rPr lang="en-US" sz="3500" dirty="0" smtClean="0"/>
            <a:t> hợp lệ, xác nhận ngay</a:t>
          </a:r>
          <a:endParaRPr lang="en-US" sz="3500" dirty="0"/>
        </a:p>
      </dgm:t>
    </dgm:pt>
    <dgm:pt modelId="{7E29F6EA-8E94-4FB2-878A-FCF83E17D145}" type="parTrans" cxnId="{7DE3BC77-D3F4-4559-802F-02872F4DE2F0}">
      <dgm:prSet/>
      <dgm:spPr/>
      <dgm:t>
        <a:bodyPr/>
        <a:lstStyle/>
        <a:p>
          <a:endParaRPr lang="en-US"/>
        </a:p>
      </dgm:t>
    </dgm:pt>
    <dgm:pt modelId="{127B6223-41EE-45C4-91AC-4E15F821A003}" type="sibTrans" cxnId="{7DE3BC77-D3F4-4559-802F-02872F4DE2F0}">
      <dgm:prSet/>
      <dgm:spPr/>
      <dgm:t>
        <a:bodyPr/>
        <a:lstStyle/>
        <a:p>
          <a:endParaRPr lang="en-US"/>
        </a:p>
      </dgm:t>
    </dgm:pt>
    <dgm:pt modelId="{52C2C4D7-7683-4C51-AAB5-CFE03E43A8CB}">
      <dgm:prSet phldrT="[Text]" custT="1"/>
      <dgm:spPr/>
      <dgm:t>
        <a:bodyPr/>
        <a:lstStyle/>
        <a:p>
          <a:pPr algn="l"/>
          <a:r>
            <a:rPr lang="en-US" sz="3500" dirty="0" smtClean="0"/>
            <a:t>b) Xác minh trước khi xác nhận</a:t>
          </a:r>
          <a:endParaRPr lang="en-US" sz="3500" dirty="0"/>
        </a:p>
      </dgm:t>
    </dgm:pt>
    <dgm:pt modelId="{4E9E8829-56CE-4F20-BAFA-E23838075BEF}" type="parTrans" cxnId="{5DDE88EC-96FB-4EAA-B5D4-C21A8B4FFE8C}">
      <dgm:prSet/>
      <dgm:spPr/>
      <dgm:t>
        <a:bodyPr/>
        <a:lstStyle/>
        <a:p>
          <a:endParaRPr lang="en-US"/>
        </a:p>
      </dgm:t>
    </dgm:pt>
    <dgm:pt modelId="{C3F6F751-109A-4C5A-ABC4-984517CBD470}" type="sibTrans" cxnId="{5DDE88EC-96FB-4EAA-B5D4-C21A8B4FFE8C}">
      <dgm:prSet/>
      <dgm:spPr/>
      <dgm:t>
        <a:bodyPr/>
        <a:lstStyle/>
        <a:p>
          <a:endParaRPr lang="en-US"/>
        </a:p>
      </dgm:t>
    </dgm:pt>
    <dgm:pt modelId="{105BAD03-55CC-4252-854B-6678C49D955A}">
      <dgm:prSet phldrT="[Text]" custT="1"/>
      <dgm:spPr/>
      <dgm:t>
        <a:bodyPr/>
        <a:lstStyle/>
        <a:p>
          <a:pPr algn="l"/>
          <a:r>
            <a:rPr lang="en-US" sz="3500" dirty="0" smtClean="0"/>
            <a:t>c) Không xác nhận (trả lời bằng văn bản)</a:t>
          </a:r>
          <a:endParaRPr lang="en-US" sz="3500" dirty="0"/>
        </a:p>
      </dgm:t>
    </dgm:pt>
    <dgm:pt modelId="{005BB5F6-EC73-40B4-BB4E-ADDCBCC1B94B}" type="parTrans" cxnId="{D71774A0-DBE4-4F76-AC7D-4BB47B3BFAD7}">
      <dgm:prSet/>
      <dgm:spPr/>
      <dgm:t>
        <a:bodyPr/>
        <a:lstStyle/>
        <a:p>
          <a:endParaRPr lang="en-US"/>
        </a:p>
      </dgm:t>
    </dgm:pt>
    <dgm:pt modelId="{D71216A6-38F0-4820-A4CB-92512132D5AD}" type="sibTrans" cxnId="{D71774A0-DBE4-4F76-AC7D-4BB47B3BFAD7}">
      <dgm:prSet/>
      <dgm:spPr/>
      <dgm:t>
        <a:bodyPr/>
        <a:lstStyle/>
        <a:p>
          <a:endParaRPr lang="en-US"/>
        </a:p>
      </dgm:t>
    </dgm:pt>
    <dgm:pt modelId="{FEC8FA8B-8B9E-4EED-BD01-2045948510BA}" type="pres">
      <dgm:prSet presAssocID="{C16B8C13-E6DE-4DFA-93D7-A68EE3B32008}" presName="linearFlow" presStyleCnt="0">
        <dgm:presLayoutVars>
          <dgm:dir/>
          <dgm:resizeHandles val="exact"/>
        </dgm:presLayoutVars>
      </dgm:prSet>
      <dgm:spPr/>
    </dgm:pt>
    <dgm:pt modelId="{14073DE3-29E3-4C25-A379-FB4CEBC0486C}" type="pres">
      <dgm:prSet presAssocID="{82441EF1-7A15-4606-A4BD-355DEED86A8F}" presName="composite" presStyleCnt="0"/>
      <dgm:spPr/>
    </dgm:pt>
    <dgm:pt modelId="{BB250A68-C4D7-480D-8E3C-86E298BFF775}" type="pres">
      <dgm:prSet presAssocID="{82441EF1-7A15-4606-A4BD-355DEED86A8F}" presName="imgShp" presStyleLbl="fgImgPlace1" presStyleIdx="0" presStyleCnt="3"/>
      <dgm:spPr/>
    </dgm:pt>
    <dgm:pt modelId="{783AAD52-C4A1-4FE6-9DA4-225A2B908564}" type="pres">
      <dgm:prSet presAssocID="{82441EF1-7A15-4606-A4BD-355DEED86A8F}" presName="txShp" presStyleLbl="node1" presStyleIdx="0" presStyleCnt="3">
        <dgm:presLayoutVars>
          <dgm:bulletEnabled val="1"/>
        </dgm:presLayoutVars>
      </dgm:prSet>
      <dgm:spPr/>
      <dgm:t>
        <a:bodyPr/>
        <a:lstStyle/>
        <a:p>
          <a:endParaRPr lang="en-US"/>
        </a:p>
      </dgm:t>
    </dgm:pt>
    <dgm:pt modelId="{6846B31E-3C9A-402F-9E2D-D35A3517A06C}" type="pres">
      <dgm:prSet presAssocID="{127B6223-41EE-45C4-91AC-4E15F821A003}" presName="spacing" presStyleCnt="0"/>
      <dgm:spPr/>
    </dgm:pt>
    <dgm:pt modelId="{1E8BB961-B9C4-40D9-8453-A05CC51E0788}" type="pres">
      <dgm:prSet presAssocID="{52C2C4D7-7683-4C51-AAB5-CFE03E43A8CB}" presName="composite" presStyleCnt="0"/>
      <dgm:spPr/>
    </dgm:pt>
    <dgm:pt modelId="{537824EF-D9B9-4537-8878-1FEDEA48BF37}" type="pres">
      <dgm:prSet presAssocID="{52C2C4D7-7683-4C51-AAB5-CFE03E43A8CB}" presName="imgShp" presStyleLbl="fgImgPlace1" presStyleIdx="1" presStyleCnt="3"/>
      <dgm:spPr/>
    </dgm:pt>
    <dgm:pt modelId="{5D5AD521-EF19-4736-8187-755252BB580A}" type="pres">
      <dgm:prSet presAssocID="{52C2C4D7-7683-4C51-AAB5-CFE03E43A8CB}" presName="txShp" presStyleLbl="node1" presStyleIdx="1" presStyleCnt="3">
        <dgm:presLayoutVars>
          <dgm:bulletEnabled val="1"/>
        </dgm:presLayoutVars>
      </dgm:prSet>
      <dgm:spPr/>
      <dgm:t>
        <a:bodyPr/>
        <a:lstStyle/>
        <a:p>
          <a:endParaRPr lang="en-US"/>
        </a:p>
      </dgm:t>
    </dgm:pt>
    <dgm:pt modelId="{EC2E7FF2-C4F9-4F79-90F2-ADB61041A063}" type="pres">
      <dgm:prSet presAssocID="{C3F6F751-109A-4C5A-ABC4-984517CBD470}" presName="spacing" presStyleCnt="0"/>
      <dgm:spPr/>
    </dgm:pt>
    <dgm:pt modelId="{A430D5B1-83EC-4672-9A03-4CDF543BE037}" type="pres">
      <dgm:prSet presAssocID="{105BAD03-55CC-4252-854B-6678C49D955A}" presName="composite" presStyleCnt="0"/>
      <dgm:spPr/>
    </dgm:pt>
    <dgm:pt modelId="{84C956EE-C0B4-4904-B228-32E5773FD7A6}" type="pres">
      <dgm:prSet presAssocID="{105BAD03-55CC-4252-854B-6678C49D955A}" presName="imgShp" presStyleLbl="fgImgPlace1" presStyleIdx="2" presStyleCnt="3"/>
      <dgm:spPr>
        <a:blipFill>
          <a:blip xmlns:r="http://schemas.openxmlformats.org/officeDocument/2006/relationships" r:embed="rId1"/>
          <a:tile tx="0" ty="0" sx="100000" sy="100000" flip="none" algn="tl"/>
        </a:blipFill>
      </dgm:spPr>
    </dgm:pt>
    <dgm:pt modelId="{275281BA-884B-43F1-800A-0E7EB36A6173}" type="pres">
      <dgm:prSet presAssocID="{105BAD03-55CC-4252-854B-6678C49D955A}" presName="txShp" presStyleLbl="node1" presStyleIdx="2" presStyleCnt="3">
        <dgm:presLayoutVars>
          <dgm:bulletEnabled val="1"/>
        </dgm:presLayoutVars>
      </dgm:prSet>
      <dgm:spPr/>
      <dgm:t>
        <a:bodyPr/>
        <a:lstStyle/>
        <a:p>
          <a:endParaRPr lang="en-US"/>
        </a:p>
      </dgm:t>
    </dgm:pt>
  </dgm:ptLst>
  <dgm:cxnLst>
    <dgm:cxn modelId="{5DDE88EC-96FB-4EAA-B5D4-C21A8B4FFE8C}" srcId="{C16B8C13-E6DE-4DFA-93D7-A68EE3B32008}" destId="{52C2C4D7-7683-4C51-AAB5-CFE03E43A8CB}" srcOrd="1" destOrd="0" parTransId="{4E9E8829-56CE-4F20-BAFA-E23838075BEF}" sibTransId="{C3F6F751-109A-4C5A-ABC4-984517CBD470}"/>
    <dgm:cxn modelId="{B2100034-6544-4A11-A237-F0B1613CFEAD}" type="presOf" srcId="{105BAD03-55CC-4252-854B-6678C49D955A}" destId="{275281BA-884B-43F1-800A-0E7EB36A6173}" srcOrd="0" destOrd="0" presId="urn:microsoft.com/office/officeart/2005/8/layout/vList3"/>
    <dgm:cxn modelId="{BD0A7D56-4DCC-45C8-AF3B-7745FBC5E3F4}" type="presOf" srcId="{52C2C4D7-7683-4C51-AAB5-CFE03E43A8CB}" destId="{5D5AD521-EF19-4736-8187-755252BB580A}" srcOrd="0" destOrd="0" presId="urn:microsoft.com/office/officeart/2005/8/layout/vList3"/>
    <dgm:cxn modelId="{9380B51B-FA79-4065-8F7F-E6FC4EEE0129}" type="presOf" srcId="{82441EF1-7A15-4606-A4BD-355DEED86A8F}" destId="{783AAD52-C4A1-4FE6-9DA4-225A2B908564}" srcOrd="0" destOrd="0" presId="urn:microsoft.com/office/officeart/2005/8/layout/vList3"/>
    <dgm:cxn modelId="{7DE3BC77-D3F4-4559-802F-02872F4DE2F0}" srcId="{C16B8C13-E6DE-4DFA-93D7-A68EE3B32008}" destId="{82441EF1-7A15-4606-A4BD-355DEED86A8F}" srcOrd="0" destOrd="0" parTransId="{7E29F6EA-8E94-4FB2-878A-FCF83E17D145}" sibTransId="{127B6223-41EE-45C4-91AC-4E15F821A003}"/>
    <dgm:cxn modelId="{D71774A0-DBE4-4F76-AC7D-4BB47B3BFAD7}" srcId="{C16B8C13-E6DE-4DFA-93D7-A68EE3B32008}" destId="{105BAD03-55CC-4252-854B-6678C49D955A}" srcOrd="2" destOrd="0" parTransId="{005BB5F6-EC73-40B4-BB4E-ADDCBCC1B94B}" sibTransId="{D71216A6-38F0-4820-A4CB-92512132D5AD}"/>
    <dgm:cxn modelId="{1A55D50A-0BA8-4396-A433-FF602AADACC6}" type="presOf" srcId="{C16B8C13-E6DE-4DFA-93D7-A68EE3B32008}" destId="{FEC8FA8B-8B9E-4EED-BD01-2045948510BA}" srcOrd="0" destOrd="0" presId="urn:microsoft.com/office/officeart/2005/8/layout/vList3"/>
    <dgm:cxn modelId="{A10157C5-B7D2-42FE-BB0F-D865F804AE05}" type="presParOf" srcId="{FEC8FA8B-8B9E-4EED-BD01-2045948510BA}" destId="{14073DE3-29E3-4C25-A379-FB4CEBC0486C}" srcOrd="0" destOrd="0" presId="urn:microsoft.com/office/officeart/2005/8/layout/vList3"/>
    <dgm:cxn modelId="{32F6F5D9-DE17-43C4-A71B-439E9671EE35}" type="presParOf" srcId="{14073DE3-29E3-4C25-A379-FB4CEBC0486C}" destId="{BB250A68-C4D7-480D-8E3C-86E298BFF775}" srcOrd="0" destOrd="0" presId="urn:microsoft.com/office/officeart/2005/8/layout/vList3"/>
    <dgm:cxn modelId="{587AF80B-E4C5-4CA2-A698-5748AD404D28}" type="presParOf" srcId="{14073DE3-29E3-4C25-A379-FB4CEBC0486C}" destId="{783AAD52-C4A1-4FE6-9DA4-225A2B908564}" srcOrd="1" destOrd="0" presId="urn:microsoft.com/office/officeart/2005/8/layout/vList3"/>
    <dgm:cxn modelId="{22A45DDF-159E-4D7C-ACA4-F3C5830C72CF}" type="presParOf" srcId="{FEC8FA8B-8B9E-4EED-BD01-2045948510BA}" destId="{6846B31E-3C9A-402F-9E2D-D35A3517A06C}" srcOrd="1" destOrd="0" presId="urn:microsoft.com/office/officeart/2005/8/layout/vList3"/>
    <dgm:cxn modelId="{FC2065F8-FD1B-4FC2-885D-5D3E5A438A49}" type="presParOf" srcId="{FEC8FA8B-8B9E-4EED-BD01-2045948510BA}" destId="{1E8BB961-B9C4-40D9-8453-A05CC51E0788}" srcOrd="2" destOrd="0" presId="urn:microsoft.com/office/officeart/2005/8/layout/vList3"/>
    <dgm:cxn modelId="{C1AB1C83-AC7B-4A43-9734-90DFAF2165F5}" type="presParOf" srcId="{1E8BB961-B9C4-40D9-8453-A05CC51E0788}" destId="{537824EF-D9B9-4537-8878-1FEDEA48BF37}" srcOrd="0" destOrd="0" presId="urn:microsoft.com/office/officeart/2005/8/layout/vList3"/>
    <dgm:cxn modelId="{6EAF0B56-1120-462F-B9EF-75091556ED45}" type="presParOf" srcId="{1E8BB961-B9C4-40D9-8453-A05CC51E0788}" destId="{5D5AD521-EF19-4736-8187-755252BB580A}" srcOrd="1" destOrd="0" presId="urn:microsoft.com/office/officeart/2005/8/layout/vList3"/>
    <dgm:cxn modelId="{DB7FBE54-C352-4B08-830F-8657FA93519A}" type="presParOf" srcId="{FEC8FA8B-8B9E-4EED-BD01-2045948510BA}" destId="{EC2E7FF2-C4F9-4F79-90F2-ADB61041A063}" srcOrd="3" destOrd="0" presId="urn:microsoft.com/office/officeart/2005/8/layout/vList3"/>
    <dgm:cxn modelId="{08737DDE-DE1B-4ADE-9D4E-8A9CD0BAB14B}" type="presParOf" srcId="{FEC8FA8B-8B9E-4EED-BD01-2045948510BA}" destId="{A430D5B1-83EC-4672-9A03-4CDF543BE037}" srcOrd="4" destOrd="0" presId="urn:microsoft.com/office/officeart/2005/8/layout/vList3"/>
    <dgm:cxn modelId="{8854A9EA-99E1-4A92-B833-5DD375AD8FD2}" type="presParOf" srcId="{A430D5B1-83EC-4672-9A03-4CDF543BE037}" destId="{84C956EE-C0B4-4904-B228-32E5773FD7A6}" srcOrd="0" destOrd="0" presId="urn:microsoft.com/office/officeart/2005/8/layout/vList3"/>
    <dgm:cxn modelId="{E9B51107-FBE9-41E8-A34D-9A77131D882A}" type="presParOf" srcId="{A430D5B1-83EC-4672-9A03-4CDF543BE037}" destId="{275281BA-884B-43F1-800A-0E7EB36A617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2498D-CEA0-43FA-A79B-E9AFE2D82782}" type="doc">
      <dgm:prSet loTypeId="urn:microsoft.com/office/officeart/2008/layout/VerticalCurvedList" loCatId="list" qsTypeId="urn:microsoft.com/office/officeart/2005/8/quickstyle/3d4" qsCatId="3D" csTypeId="urn:microsoft.com/office/officeart/2005/8/colors/colorful2" csCatId="colorful" phldr="1"/>
      <dgm:spPr/>
      <dgm:t>
        <a:bodyPr/>
        <a:lstStyle/>
        <a:p>
          <a:endParaRPr lang="en-US"/>
        </a:p>
      </dgm:t>
    </dgm:pt>
    <dgm:pt modelId="{22A93CEB-EA7B-4B9B-99F6-86E0B96E7391}">
      <dgm:prSet phldrT="[Text]" custT="1"/>
      <dgm:spPr/>
      <dgm:t>
        <a:bodyPr/>
        <a:lstStyle/>
        <a:p>
          <a:r>
            <a:rPr lang="en-US" sz="2700" dirty="0" smtClean="0"/>
            <a:t>a) Bản chính hoặc bản sao hoặc bản điện tử giấy phép CITES đối với mẫu vật thuộc Danh mục thực vật rừng, động vật rừng nguy cấp, quý, hiếm; động vật, thực vật hoang dã nguy cấp thuộc Phụ lục CITES;</a:t>
          </a:r>
          <a:endParaRPr lang="en-US" sz="2700" dirty="0"/>
        </a:p>
      </dgm:t>
    </dgm:pt>
    <dgm:pt modelId="{0B8C9364-6BBB-4607-94FD-B67F41044673}" type="parTrans" cxnId="{2E3DA128-0515-47D5-B0A1-0844EEEF9E2D}">
      <dgm:prSet/>
      <dgm:spPr/>
      <dgm:t>
        <a:bodyPr/>
        <a:lstStyle/>
        <a:p>
          <a:endParaRPr lang="en-US" sz="2700"/>
        </a:p>
      </dgm:t>
    </dgm:pt>
    <dgm:pt modelId="{8DE188C6-0BBD-49AE-8F60-8E118D9E3943}" type="sibTrans" cxnId="{2E3DA128-0515-47D5-B0A1-0844EEEF9E2D}">
      <dgm:prSet/>
      <dgm:spPr/>
      <dgm:t>
        <a:bodyPr/>
        <a:lstStyle/>
        <a:p>
          <a:endParaRPr lang="en-US" sz="2700"/>
        </a:p>
      </dgm:t>
    </dgm:pt>
    <dgm:pt modelId="{104B838F-4ED3-4A9E-8F1F-EB807D6043CE}">
      <dgm:prSet custT="1"/>
      <dgm:spPr/>
      <dgm:t>
        <a:bodyPr/>
        <a:lstStyle/>
        <a:p>
          <a:r>
            <a:rPr lang="en-US" sz="2700" dirty="0" smtClean="0"/>
            <a:t>b) Bản chính Bảng kê lâm sản có xác nhận của Cơ quan Kiểm lâm sở tại đối với động vật rừng thông thường;</a:t>
          </a:r>
          <a:endParaRPr lang="en-US" sz="2700" dirty="0"/>
        </a:p>
      </dgm:t>
    </dgm:pt>
    <dgm:pt modelId="{3E8C52AB-6884-420E-B8DE-4571BC3BDEBC}" type="parTrans" cxnId="{887237BF-1A61-477D-851D-0E1B5542BA52}">
      <dgm:prSet/>
      <dgm:spPr/>
      <dgm:t>
        <a:bodyPr/>
        <a:lstStyle/>
        <a:p>
          <a:endParaRPr lang="en-US" sz="2700"/>
        </a:p>
      </dgm:t>
    </dgm:pt>
    <dgm:pt modelId="{F7324839-EFD1-4340-B49A-A164E8D2BC8F}" type="sibTrans" cxnId="{887237BF-1A61-477D-851D-0E1B5542BA52}">
      <dgm:prSet/>
      <dgm:spPr/>
      <dgm:t>
        <a:bodyPr/>
        <a:lstStyle/>
        <a:p>
          <a:endParaRPr lang="en-US" sz="2700"/>
        </a:p>
      </dgm:t>
    </dgm:pt>
    <dgm:pt modelId="{22689DDB-1D19-4C16-89FD-F3CF65246184}">
      <dgm:prSet custT="1"/>
      <dgm:spPr/>
      <dgm:t>
        <a:bodyPr/>
        <a:lstStyle/>
        <a:p>
          <a:endParaRPr lang="en-US" sz="2700" dirty="0"/>
        </a:p>
      </dgm:t>
    </dgm:pt>
    <dgm:pt modelId="{10B1E38A-A67B-4B02-80DC-8BB3A0801B7B}" type="parTrans" cxnId="{F9CB2C30-8F63-472D-BA72-743CFD8EA96A}">
      <dgm:prSet/>
      <dgm:spPr/>
      <dgm:t>
        <a:bodyPr/>
        <a:lstStyle/>
        <a:p>
          <a:endParaRPr lang="en-US" sz="2700"/>
        </a:p>
      </dgm:t>
    </dgm:pt>
    <dgm:pt modelId="{4DDB7D90-338A-415A-B6A9-5D04113D00CE}" type="sibTrans" cxnId="{F9CB2C30-8F63-472D-BA72-743CFD8EA96A}">
      <dgm:prSet/>
      <dgm:spPr/>
      <dgm:t>
        <a:bodyPr/>
        <a:lstStyle/>
        <a:p>
          <a:endParaRPr lang="en-US" sz="2700"/>
        </a:p>
      </dgm:t>
    </dgm:pt>
    <dgm:pt modelId="{5C880EEA-76EF-4CEF-AE66-A564B316996C}" type="pres">
      <dgm:prSet presAssocID="{6082498D-CEA0-43FA-A79B-E9AFE2D82782}" presName="Name0" presStyleCnt="0">
        <dgm:presLayoutVars>
          <dgm:chMax val="7"/>
          <dgm:chPref val="7"/>
          <dgm:dir/>
        </dgm:presLayoutVars>
      </dgm:prSet>
      <dgm:spPr/>
      <dgm:t>
        <a:bodyPr/>
        <a:lstStyle/>
        <a:p>
          <a:endParaRPr lang="en-US"/>
        </a:p>
      </dgm:t>
    </dgm:pt>
    <dgm:pt modelId="{0979BD50-5F4D-45F5-A999-F386926F26FE}" type="pres">
      <dgm:prSet presAssocID="{6082498D-CEA0-43FA-A79B-E9AFE2D82782}" presName="Name1" presStyleCnt="0"/>
      <dgm:spPr/>
    </dgm:pt>
    <dgm:pt modelId="{5BB6600F-4CA9-4CF2-9FF5-04416D9467D3}" type="pres">
      <dgm:prSet presAssocID="{6082498D-CEA0-43FA-A79B-E9AFE2D82782}" presName="cycle" presStyleCnt="0"/>
      <dgm:spPr/>
    </dgm:pt>
    <dgm:pt modelId="{7CC917C0-32F5-4A19-9F39-39B538A61AFB}" type="pres">
      <dgm:prSet presAssocID="{6082498D-CEA0-43FA-A79B-E9AFE2D82782}" presName="srcNode" presStyleLbl="node1" presStyleIdx="0" presStyleCnt="3"/>
      <dgm:spPr/>
    </dgm:pt>
    <dgm:pt modelId="{750A8485-CCAA-41E8-B3C1-F7E48DCCAD0E}" type="pres">
      <dgm:prSet presAssocID="{6082498D-CEA0-43FA-A79B-E9AFE2D82782}" presName="conn" presStyleLbl="parChTrans1D2" presStyleIdx="0" presStyleCnt="1"/>
      <dgm:spPr/>
      <dgm:t>
        <a:bodyPr/>
        <a:lstStyle/>
        <a:p>
          <a:endParaRPr lang="en-US"/>
        </a:p>
      </dgm:t>
    </dgm:pt>
    <dgm:pt modelId="{7BE050B8-88BC-45A5-86A9-4A30380CEE62}" type="pres">
      <dgm:prSet presAssocID="{6082498D-CEA0-43FA-A79B-E9AFE2D82782}" presName="extraNode" presStyleLbl="node1" presStyleIdx="0" presStyleCnt="3"/>
      <dgm:spPr/>
    </dgm:pt>
    <dgm:pt modelId="{6DBD3296-1182-46CE-8A75-8996E1C3EC0F}" type="pres">
      <dgm:prSet presAssocID="{6082498D-CEA0-43FA-A79B-E9AFE2D82782}" presName="dstNode" presStyleLbl="node1" presStyleIdx="0" presStyleCnt="3"/>
      <dgm:spPr/>
    </dgm:pt>
    <dgm:pt modelId="{D0B1CCD8-F840-40CC-93FA-6A6AAB3B6DEE}" type="pres">
      <dgm:prSet presAssocID="{22A93CEB-EA7B-4B9B-99F6-86E0B96E7391}" presName="text_1" presStyleLbl="node1" presStyleIdx="0" presStyleCnt="3" custScaleY="133100">
        <dgm:presLayoutVars>
          <dgm:bulletEnabled val="1"/>
        </dgm:presLayoutVars>
      </dgm:prSet>
      <dgm:spPr/>
      <dgm:t>
        <a:bodyPr/>
        <a:lstStyle/>
        <a:p>
          <a:endParaRPr lang="en-US"/>
        </a:p>
      </dgm:t>
    </dgm:pt>
    <dgm:pt modelId="{21623D9A-ADD8-405A-ABCA-AA23C3952315}" type="pres">
      <dgm:prSet presAssocID="{22A93CEB-EA7B-4B9B-99F6-86E0B96E7391}" presName="accent_1" presStyleCnt="0"/>
      <dgm:spPr/>
    </dgm:pt>
    <dgm:pt modelId="{0347D281-B8BF-426F-80C1-F7D0E1D3DEF4}" type="pres">
      <dgm:prSet presAssocID="{22A93CEB-EA7B-4B9B-99F6-86E0B96E7391}" presName="accentRepeatNode" presStyleLbl="solidFgAcc1" presStyleIdx="0" presStyleCnt="3" custScaleX="62093" custScaleY="62093"/>
      <dgm:spPr>
        <a:solidFill>
          <a:schemeClr val="tx2">
            <a:lumMod val="60000"/>
            <a:lumOff val="40000"/>
          </a:schemeClr>
        </a:solidFill>
      </dgm:spPr>
    </dgm:pt>
    <dgm:pt modelId="{08B91C72-78CB-4C19-BB06-69B45E78C624}" type="pres">
      <dgm:prSet presAssocID="{104B838F-4ED3-4A9E-8F1F-EB807D6043CE}" presName="text_2" presStyleLbl="node1" presStyleIdx="1" presStyleCnt="3" custScaleY="133100">
        <dgm:presLayoutVars>
          <dgm:bulletEnabled val="1"/>
        </dgm:presLayoutVars>
      </dgm:prSet>
      <dgm:spPr/>
      <dgm:t>
        <a:bodyPr/>
        <a:lstStyle/>
        <a:p>
          <a:endParaRPr lang="en-US"/>
        </a:p>
      </dgm:t>
    </dgm:pt>
    <dgm:pt modelId="{C8D4DB70-9870-46FA-943D-0684CB6C1C68}" type="pres">
      <dgm:prSet presAssocID="{104B838F-4ED3-4A9E-8F1F-EB807D6043CE}" presName="accent_2" presStyleCnt="0"/>
      <dgm:spPr/>
    </dgm:pt>
    <dgm:pt modelId="{E38016D6-3D4A-459C-8C78-CE677438E864}" type="pres">
      <dgm:prSet presAssocID="{104B838F-4ED3-4A9E-8F1F-EB807D6043CE}" presName="accentRepeatNode" presStyleLbl="solidFgAcc1" presStyleIdx="1" presStyleCnt="3" custScaleX="68302" custScaleY="62093"/>
      <dgm:spPr>
        <a:solidFill>
          <a:srgbClr val="FFC000"/>
        </a:solidFill>
      </dgm:spPr>
    </dgm:pt>
    <dgm:pt modelId="{CF6A0589-F3EB-4C88-AC9A-AABC315B0612}" type="pres">
      <dgm:prSet presAssocID="{22689DDB-1D19-4C16-89FD-F3CF65246184}" presName="text_3" presStyleLbl="node1" presStyleIdx="2" presStyleCnt="3" custScaleY="133100">
        <dgm:presLayoutVars>
          <dgm:bulletEnabled val="1"/>
        </dgm:presLayoutVars>
      </dgm:prSet>
      <dgm:spPr/>
      <dgm:t>
        <a:bodyPr/>
        <a:lstStyle/>
        <a:p>
          <a:endParaRPr lang="en-US"/>
        </a:p>
      </dgm:t>
    </dgm:pt>
    <dgm:pt modelId="{215F5A87-1926-4000-9433-04FF78B0D228}" type="pres">
      <dgm:prSet presAssocID="{22689DDB-1D19-4C16-89FD-F3CF65246184}" presName="accent_3" presStyleCnt="0"/>
      <dgm:spPr/>
    </dgm:pt>
    <dgm:pt modelId="{5B9CD49B-5E7D-4FFE-98FB-C505D5D795B9}" type="pres">
      <dgm:prSet presAssocID="{22689DDB-1D19-4C16-89FD-F3CF65246184}" presName="accentRepeatNode" presStyleLbl="solidFgAcc1" presStyleIdx="2" presStyleCnt="3" custScaleX="68302" custScaleY="62093"/>
      <dgm:spPr>
        <a:solidFill>
          <a:srgbClr val="00B050"/>
        </a:solidFill>
      </dgm:spPr>
    </dgm:pt>
  </dgm:ptLst>
  <dgm:cxnLst>
    <dgm:cxn modelId="{261B9FDA-50FE-4221-A4E0-50B1BDD8106D}" type="presOf" srcId="{104B838F-4ED3-4A9E-8F1F-EB807D6043CE}" destId="{08B91C72-78CB-4C19-BB06-69B45E78C624}" srcOrd="0" destOrd="0" presId="urn:microsoft.com/office/officeart/2008/layout/VerticalCurvedList"/>
    <dgm:cxn modelId="{887237BF-1A61-477D-851D-0E1B5542BA52}" srcId="{6082498D-CEA0-43FA-A79B-E9AFE2D82782}" destId="{104B838F-4ED3-4A9E-8F1F-EB807D6043CE}" srcOrd="1" destOrd="0" parTransId="{3E8C52AB-6884-420E-B8DE-4571BC3BDEBC}" sibTransId="{F7324839-EFD1-4340-B49A-A164E8D2BC8F}"/>
    <dgm:cxn modelId="{DBB4DBCC-1688-4C1A-A5FF-6D050001AD8D}" type="presOf" srcId="{6082498D-CEA0-43FA-A79B-E9AFE2D82782}" destId="{5C880EEA-76EF-4CEF-AE66-A564B316996C}" srcOrd="0" destOrd="0" presId="urn:microsoft.com/office/officeart/2008/layout/VerticalCurvedList"/>
    <dgm:cxn modelId="{2E3DA128-0515-47D5-B0A1-0844EEEF9E2D}" srcId="{6082498D-CEA0-43FA-A79B-E9AFE2D82782}" destId="{22A93CEB-EA7B-4B9B-99F6-86E0B96E7391}" srcOrd="0" destOrd="0" parTransId="{0B8C9364-6BBB-4607-94FD-B67F41044673}" sibTransId="{8DE188C6-0BBD-49AE-8F60-8E118D9E3943}"/>
    <dgm:cxn modelId="{84A48228-D181-42E5-940A-3E527CD403EB}" type="presOf" srcId="{22A93CEB-EA7B-4B9B-99F6-86E0B96E7391}" destId="{D0B1CCD8-F840-40CC-93FA-6A6AAB3B6DEE}" srcOrd="0" destOrd="0" presId="urn:microsoft.com/office/officeart/2008/layout/VerticalCurvedList"/>
    <dgm:cxn modelId="{F9CB2C30-8F63-472D-BA72-743CFD8EA96A}" srcId="{6082498D-CEA0-43FA-A79B-E9AFE2D82782}" destId="{22689DDB-1D19-4C16-89FD-F3CF65246184}" srcOrd="2" destOrd="0" parTransId="{10B1E38A-A67B-4B02-80DC-8BB3A0801B7B}" sibTransId="{4DDB7D90-338A-415A-B6A9-5D04113D00CE}"/>
    <dgm:cxn modelId="{2C12AD0B-B449-4B11-B111-CBB8B50848D6}" type="presOf" srcId="{8DE188C6-0BBD-49AE-8F60-8E118D9E3943}" destId="{750A8485-CCAA-41E8-B3C1-F7E48DCCAD0E}" srcOrd="0" destOrd="0" presId="urn:microsoft.com/office/officeart/2008/layout/VerticalCurvedList"/>
    <dgm:cxn modelId="{3B801CBB-17C1-47E2-ABAD-1747E69B7D3D}" type="presOf" srcId="{22689DDB-1D19-4C16-89FD-F3CF65246184}" destId="{CF6A0589-F3EB-4C88-AC9A-AABC315B0612}" srcOrd="0" destOrd="0" presId="urn:microsoft.com/office/officeart/2008/layout/VerticalCurvedList"/>
    <dgm:cxn modelId="{3DF8A467-E813-4363-8BC5-D7C77DC2EB11}" type="presParOf" srcId="{5C880EEA-76EF-4CEF-AE66-A564B316996C}" destId="{0979BD50-5F4D-45F5-A999-F386926F26FE}" srcOrd="0" destOrd="0" presId="urn:microsoft.com/office/officeart/2008/layout/VerticalCurvedList"/>
    <dgm:cxn modelId="{CC879C94-6111-4283-8A02-0BB2F79713EF}" type="presParOf" srcId="{0979BD50-5F4D-45F5-A999-F386926F26FE}" destId="{5BB6600F-4CA9-4CF2-9FF5-04416D9467D3}" srcOrd="0" destOrd="0" presId="urn:microsoft.com/office/officeart/2008/layout/VerticalCurvedList"/>
    <dgm:cxn modelId="{936F435A-DA77-47DD-8DC5-E920FD035DCA}" type="presParOf" srcId="{5BB6600F-4CA9-4CF2-9FF5-04416D9467D3}" destId="{7CC917C0-32F5-4A19-9F39-39B538A61AFB}" srcOrd="0" destOrd="0" presId="urn:microsoft.com/office/officeart/2008/layout/VerticalCurvedList"/>
    <dgm:cxn modelId="{8374B504-1AE8-41F7-A0A7-E16801483697}" type="presParOf" srcId="{5BB6600F-4CA9-4CF2-9FF5-04416D9467D3}" destId="{750A8485-CCAA-41E8-B3C1-F7E48DCCAD0E}" srcOrd="1" destOrd="0" presId="urn:microsoft.com/office/officeart/2008/layout/VerticalCurvedList"/>
    <dgm:cxn modelId="{969FA57F-9A2F-44CA-9F2C-3D836EC4D485}" type="presParOf" srcId="{5BB6600F-4CA9-4CF2-9FF5-04416D9467D3}" destId="{7BE050B8-88BC-45A5-86A9-4A30380CEE62}" srcOrd="2" destOrd="0" presId="urn:microsoft.com/office/officeart/2008/layout/VerticalCurvedList"/>
    <dgm:cxn modelId="{CEB9147B-9C0A-4408-ADD6-F91269AFAD52}" type="presParOf" srcId="{5BB6600F-4CA9-4CF2-9FF5-04416D9467D3}" destId="{6DBD3296-1182-46CE-8A75-8996E1C3EC0F}" srcOrd="3" destOrd="0" presId="urn:microsoft.com/office/officeart/2008/layout/VerticalCurvedList"/>
    <dgm:cxn modelId="{4B60DC39-E76E-4AB9-81D2-1FA6FBB63F99}" type="presParOf" srcId="{0979BD50-5F4D-45F5-A999-F386926F26FE}" destId="{D0B1CCD8-F840-40CC-93FA-6A6AAB3B6DEE}" srcOrd="1" destOrd="0" presId="urn:microsoft.com/office/officeart/2008/layout/VerticalCurvedList"/>
    <dgm:cxn modelId="{47FA8796-9AD4-43EF-A83F-0E6E6249EC09}" type="presParOf" srcId="{0979BD50-5F4D-45F5-A999-F386926F26FE}" destId="{21623D9A-ADD8-405A-ABCA-AA23C3952315}" srcOrd="2" destOrd="0" presId="urn:microsoft.com/office/officeart/2008/layout/VerticalCurvedList"/>
    <dgm:cxn modelId="{3B21F56F-3ACD-4F6C-AD23-298C2BFE03B1}" type="presParOf" srcId="{21623D9A-ADD8-405A-ABCA-AA23C3952315}" destId="{0347D281-B8BF-426F-80C1-F7D0E1D3DEF4}" srcOrd="0" destOrd="0" presId="urn:microsoft.com/office/officeart/2008/layout/VerticalCurvedList"/>
    <dgm:cxn modelId="{8D388D37-0372-4DB1-B460-F8675EE8444F}" type="presParOf" srcId="{0979BD50-5F4D-45F5-A999-F386926F26FE}" destId="{08B91C72-78CB-4C19-BB06-69B45E78C624}" srcOrd="3" destOrd="0" presId="urn:microsoft.com/office/officeart/2008/layout/VerticalCurvedList"/>
    <dgm:cxn modelId="{04B90521-BC0D-4215-99E3-82315A74EC09}" type="presParOf" srcId="{0979BD50-5F4D-45F5-A999-F386926F26FE}" destId="{C8D4DB70-9870-46FA-943D-0684CB6C1C68}" srcOrd="4" destOrd="0" presId="urn:microsoft.com/office/officeart/2008/layout/VerticalCurvedList"/>
    <dgm:cxn modelId="{30008704-093C-426B-8C47-1D2117D847FA}" type="presParOf" srcId="{C8D4DB70-9870-46FA-943D-0684CB6C1C68}" destId="{E38016D6-3D4A-459C-8C78-CE677438E864}" srcOrd="0" destOrd="0" presId="urn:microsoft.com/office/officeart/2008/layout/VerticalCurvedList"/>
    <dgm:cxn modelId="{BC09305D-B94B-4A6C-9C78-3DA06862FB94}" type="presParOf" srcId="{0979BD50-5F4D-45F5-A999-F386926F26FE}" destId="{CF6A0589-F3EB-4C88-AC9A-AABC315B0612}" srcOrd="5" destOrd="0" presId="urn:microsoft.com/office/officeart/2008/layout/VerticalCurvedList"/>
    <dgm:cxn modelId="{518E36A3-AFBE-4973-B315-38416136C423}" type="presParOf" srcId="{0979BD50-5F4D-45F5-A999-F386926F26FE}" destId="{215F5A87-1926-4000-9433-04FF78B0D228}" srcOrd="6" destOrd="0" presId="urn:microsoft.com/office/officeart/2008/layout/VerticalCurvedList"/>
    <dgm:cxn modelId="{6B408CC3-DBFB-4C60-9CB1-5BFC0FA6C948}" type="presParOf" srcId="{215F5A87-1926-4000-9433-04FF78B0D228}" destId="{5B9CD49B-5E7D-4FFE-98FB-C505D5D795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259294-BF3E-4B94-B10E-04E7421FC53E}" type="doc">
      <dgm:prSet loTypeId="urn:microsoft.com/office/officeart/2005/8/layout/vList3" loCatId="picture" qsTypeId="urn:microsoft.com/office/officeart/2005/8/quickstyle/3d2" qsCatId="3D" csTypeId="urn:microsoft.com/office/officeart/2005/8/colors/colorful5" csCatId="colorful" phldr="1"/>
      <dgm:spPr/>
    </dgm:pt>
    <dgm:pt modelId="{52E8941C-5389-4B9D-998D-2F600322A453}">
      <dgm:prSet phldrT="[Text]"/>
      <dgm:spPr/>
      <dgm:t>
        <a:bodyPr/>
        <a:lstStyle/>
        <a:p>
          <a:r>
            <a:rPr lang="en-US" dirty="0" smtClean="0"/>
            <a:t>1. </a:t>
          </a:r>
          <a:r>
            <a:rPr lang="en-US" dirty="0" err="1" smtClean="0"/>
            <a:t>Sản</a:t>
          </a:r>
          <a:r>
            <a:rPr lang="en-US" dirty="0" smtClean="0"/>
            <a:t> </a:t>
          </a:r>
          <a:r>
            <a:rPr lang="en-US" dirty="0" err="1" smtClean="0"/>
            <a:t>phẩm</a:t>
          </a:r>
          <a:r>
            <a:rPr lang="en-US" dirty="0" smtClean="0"/>
            <a:t> </a:t>
          </a:r>
          <a:r>
            <a:rPr lang="en-US" dirty="0" err="1" smtClean="0"/>
            <a:t>hoàn</a:t>
          </a:r>
          <a:r>
            <a:rPr lang="en-US" dirty="0" smtClean="0"/>
            <a:t> </a:t>
          </a:r>
          <a:r>
            <a:rPr lang="en-US" dirty="0" err="1" smtClean="0"/>
            <a:t>chỉnh</a:t>
          </a:r>
          <a:r>
            <a:rPr lang="en-US" dirty="0" smtClean="0"/>
            <a:t> </a:t>
          </a:r>
          <a:r>
            <a:rPr lang="en-US" dirty="0" err="1" smtClean="0"/>
            <a:t>được</a:t>
          </a:r>
          <a:r>
            <a:rPr lang="en-US" dirty="0" smtClean="0"/>
            <a:t> </a:t>
          </a:r>
          <a:r>
            <a:rPr lang="en-US" dirty="0" err="1" smtClean="0"/>
            <a:t>sản</a:t>
          </a:r>
          <a:r>
            <a:rPr lang="en-US" dirty="0" smtClean="0"/>
            <a:t> </a:t>
          </a:r>
          <a:r>
            <a:rPr lang="en-US" dirty="0" err="1" smtClean="0"/>
            <a:t>xuất</a:t>
          </a:r>
          <a:r>
            <a:rPr lang="en-US" dirty="0" smtClean="0"/>
            <a:t>, </a:t>
          </a:r>
          <a:r>
            <a:rPr lang="en-US" dirty="0" err="1" smtClean="0"/>
            <a:t>chế</a:t>
          </a:r>
          <a:r>
            <a:rPr lang="en-US" dirty="0" smtClean="0"/>
            <a:t> </a:t>
          </a:r>
          <a:r>
            <a:rPr lang="en-US" dirty="0" err="1" smtClean="0"/>
            <a:t>biến</a:t>
          </a:r>
          <a:r>
            <a:rPr lang="en-US" dirty="0" smtClean="0"/>
            <a:t> </a:t>
          </a:r>
          <a:r>
            <a:rPr lang="en-US" dirty="0" err="1" smtClean="0"/>
            <a:t>từ</a:t>
          </a:r>
          <a:r>
            <a:rPr lang="en-US" dirty="0" smtClean="0"/>
            <a:t> </a:t>
          </a:r>
          <a:r>
            <a:rPr lang="en-US" dirty="0" err="1" smtClean="0"/>
            <a:t>cá</a:t>
          </a:r>
          <a:r>
            <a:rPr lang="en-US" dirty="0" smtClean="0"/>
            <a:t> </a:t>
          </a:r>
          <a:r>
            <a:rPr lang="en-US" dirty="0" err="1" smtClean="0"/>
            <a:t>sấu</a:t>
          </a:r>
          <a:r>
            <a:rPr lang="en-US" dirty="0" smtClean="0"/>
            <a:t>, </a:t>
          </a:r>
          <a:r>
            <a:rPr lang="en-US" dirty="0" err="1" smtClean="0"/>
            <a:t>loài</a:t>
          </a:r>
          <a:r>
            <a:rPr lang="en-US" dirty="0" smtClean="0"/>
            <a:t> </a:t>
          </a:r>
          <a:r>
            <a:rPr lang="en-US" dirty="0" err="1" smtClean="0"/>
            <a:t>thuộc</a:t>
          </a:r>
          <a:r>
            <a:rPr lang="en-US" dirty="0" smtClean="0"/>
            <a:t> </a:t>
          </a:r>
          <a:r>
            <a:rPr lang="en-US" dirty="0" err="1" smtClean="0"/>
            <a:t>Nhóm</a:t>
          </a:r>
          <a:r>
            <a:rPr lang="en-US" dirty="0" smtClean="0"/>
            <a:t> IIB </a:t>
          </a:r>
          <a:r>
            <a:rPr lang="en-US" dirty="0" err="1" smtClean="0"/>
            <a:t>theo</a:t>
          </a:r>
          <a:r>
            <a:rPr lang="en-US" dirty="0" smtClean="0"/>
            <a:t> </a:t>
          </a:r>
          <a:r>
            <a:rPr lang="en-US" dirty="0" err="1" smtClean="0"/>
            <a:t>Danh</a:t>
          </a:r>
          <a:r>
            <a:rPr lang="en-US" dirty="0" smtClean="0"/>
            <a:t> </a:t>
          </a:r>
          <a:r>
            <a:rPr lang="en-US" dirty="0" err="1" smtClean="0"/>
            <a:t>mục</a:t>
          </a:r>
          <a:r>
            <a:rPr lang="en-US" dirty="0" smtClean="0"/>
            <a:t> </a:t>
          </a:r>
          <a:r>
            <a:rPr lang="en-US" dirty="0" err="1" smtClean="0"/>
            <a:t>thực</a:t>
          </a:r>
          <a:r>
            <a:rPr lang="en-US" dirty="0" smtClean="0"/>
            <a:t> </a:t>
          </a:r>
          <a:r>
            <a:rPr lang="en-US" dirty="0" err="1" smtClean="0"/>
            <a:t>vật</a:t>
          </a:r>
          <a:r>
            <a:rPr lang="en-US" dirty="0" smtClean="0"/>
            <a:t> </a:t>
          </a:r>
          <a:r>
            <a:rPr lang="en-US" dirty="0" err="1" smtClean="0"/>
            <a:t>rừng</a:t>
          </a:r>
          <a:r>
            <a:rPr lang="en-US" dirty="0" smtClean="0"/>
            <a:t>, </a:t>
          </a:r>
          <a:r>
            <a:rPr lang="en-US" dirty="0" err="1" smtClean="0"/>
            <a:t>động</a:t>
          </a:r>
          <a:r>
            <a:rPr lang="en-US" dirty="0" smtClean="0"/>
            <a:t> </a:t>
          </a:r>
          <a:r>
            <a:rPr lang="en-US" dirty="0" err="1" smtClean="0"/>
            <a:t>vật</a:t>
          </a:r>
          <a:r>
            <a:rPr lang="en-US" dirty="0" smtClean="0"/>
            <a:t> </a:t>
          </a:r>
          <a:r>
            <a:rPr lang="en-US" dirty="0" err="1" smtClean="0"/>
            <a:t>rừng</a:t>
          </a:r>
          <a:r>
            <a:rPr lang="en-US" dirty="0" smtClean="0"/>
            <a:t> </a:t>
          </a:r>
          <a:r>
            <a:rPr lang="en-US" dirty="0" err="1" smtClean="0"/>
            <a:t>nguy</a:t>
          </a:r>
          <a:r>
            <a:rPr lang="en-US" dirty="0" smtClean="0"/>
            <a:t> </a:t>
          </a:r>
          <a:r>
            <a:rPr lang="en-US" dirty="0" err="1" smtClean="0"/>
            <a:t>cấp</a:t>
          </a:r>
          <a:r>
            <a:rPr lang="en-US" dirty="0" smtClean="0"/>
            <a:t>, </a:t>
          </a:r>
          <a:r>
            <a:rPr lang="en-US" dirty="0" err="1" smtClean="0"/>
            <a:t>quý</a:t>
          </a:r>
          <a:r>
            <a:rPr lang="en-US" dirty="0" smtClean="0"/>
            <a:t>, </a:t>
          </a:r>
          <a:r>
            <a:rPr lang="en-US" dirty="0" err="1" smtClean="0"/>
            <a:t>hiếm</a:t>
          </a:r>
          <a:r>
            <a:rPr lang="en-US" dirty="0" smtClean="0"/>
            <a:t>, </a:t>
          </a:r>
          <a:r>
            <a:rPr lang="en-US" dirty="0" err="1" smtClean="0"/>
            <a:t>loài</a:t>
          </a:r>
          <a:r>
            <a:rPr lang="en-US" dirty="0" smtClean="0"/>
            <a:t> </a:t>
          </a:r>
          <a:r>
            <a:rPr lang="en-US" dirty="0" err="1" smtClean="0"/>
            <a:t>thuộc</a:t>
          </a:r>
          <a:r>
            <a:rPr lang="en-US" dirty="0" smtClean="0"/>
            <a:t> </a:t>
          </a:r>
          <a:r>
            <a:rPr lang="en-US" dirty="0" err="1" smtClean="0"/>
            <a:t>Phụ</a:t>
          </a:r>
          <a:r>
            <a:rPr lang="en-US" dirty="0" smtClean="0"/>
            <a:t> </a:t>
          </a:r>
          <a:r>
            <a:rPr lang="en-US" dirty="0" err="1" smtClean="0"/>
            <a:t>lục</a:t>
          </a:r>
          <a:r>
            <a:rPr lang="en-US" dirty="0" smtClean="0"/>
            <a:t> II, III CITES </a:t>
          </a:r>
          <a:r>
            <a:rPr lang="en-US" dirty="0" err="1" smtClean="0"/>
            <a:t>khi</a:t>
          </a:r>
          <a:r>
            <a:rPr lang="en-US" dirty="0" smtClean="0"/>
            <a:t> </a:t>
          </a:r>
          <a:r>
            <a:rPr lang="en-US" dirty="0" err="1" smtClean="0"/>
            <a:t>mua</a:t>
          </a:r>
          <a:r>
            <a:rPr lang="en-US" dirty="0" smtClean="0"/>
            <a:t>, </a:t>
          </a:r>
          <a:r>
            <a:rPr lang="en-US" dirty="0" err="1" smtClean="0"/>
            <a:t>bán</a:t>
          </a:r>
          <a:r>
            <a:rPr lang="en-US" dirty="0" smtClean="0"/>
            <a:t>, </a:t>
          </a:r>
          <a:r>
            <a:rPr lang="en-US" dirty="0" err="1" smtClean="0"/>
            <a:t>chuyển</a:t>
          </a:r>
          <a:r>
            <a:rPr lang="en-US" dirty="0" smtClean="0"/>
            <a:t> </a:t>
          </a:r>
          <a:r>
            <a:rPr lang="en-US" dirty="0" err="1" smtClean="0"/>
            <a:t>giao</a:t>
          </a:r>
          <a:r>
            <a:rPr lang="en-US" dirty="0" smtClean="0"/>
            <a:t> </a:t>
          </a:r>
          <a:r>
            <a:rPr lang="en-US" dirty="0" err="1" smtClean="0"/>
            <a:t>quyền</a:t>
          </a:r>
          <a:r>
            <a:rPr lang="en-US" dirty="0" smtClean="0"/>
            <a:t> </a:t>
          </a:r>
          <a:r>
            <a:rPr lang="en-US" dirty="0" err="1" smtClean="0"/>
            <a:t>sở</a:t>
          </a:r>
          <a:r>
            <a:rPr lang="en-US" dirty="0" smtClean="0"/>
            <a:t> </a:t>
          </a:r>
          <a:r>
            <a:rPr lang="en-US" dirty="0" err="1" smtClean="0"/>
            <a:t>hữu</a:t>
          </a:r>
          <a:r>
            <a:rPr lang="en-US" dirty="0" smtClean="0"/>
            <a:t>, </a:t>
          </a:r>
          <a:r>
            <a:rPr lang="en-US" dirty="0" err="1" smtClean="0"/>
            <a:t>vận</a:t>
          </a:r>
          <a:r>
            <a:rPr lang="en-US" dirty="0" smtClean="0"/>
            <a:t> </a:t>
          </a:r>
          <a:r>
            <a:rPr lang="en-US" dirty="0" err="1" smtClean="0"/>
            <a:t>chuyển</a:t>
          </a:r>
          <a:r>
            <a:rPr lang="en-US" dirty="0" smtClean="0"/>
            <a:t>.</a:t>
          </a:r>
          <a:endParaRPr lang="en-US" dirty="0"/>
        </a:p>
      </dgm:t>
    </dgm:pt>
    <dgm:pt modelId="{A52D2DC8-BA42-44ED-9EA1-C6F6A05A9A45}" type="parTrans" cxnId="{05CFA5E2-9675-4FD4-8559-7E1B490839CC}">
      <dgm:prSet/>
      <dgm:spPr/>
      <dgm:t>
        <a:bodyPr/>
        <a:lstStyle/>
        <a:p>
          <a:endParaRPr lang="en-US"/>
        </a:p>
      </dgm:t>
    </dgm:pt>
    <dgm:pt modelId="{4287FCCD-43CB-46A3-9978-3DEF54791C03}" type="sibTrans" cxnId="{05CFA5E2-9675-4FD4-8559-7E1B490839CC}">
      <dgm:prSet/>
      <dgm:spPr/>
      <dgm:t>
        <a:bodyPr/>
        <a:lstStyle/>
        <a:p>
          <a:endParaRPr lang="en-US"/>
        </a:p>
      </dgm:t>
    </dgm:pt>
    <dgm:pt modelId="{3C7AE8B3-00FF-4267-8EA1-4622D46185EA}">
      <dgm:prSet phldrT="[Text]"/>
      <dgm:spPr/>
      <dgm:t>
        <a:bodyPr/>
        <a:lstStyle/>
        <a:p>
          <a:r>
            <a:rPr lang="en-US" dirty="0" smtClean="0"/>
            <a:t>2. </a:t>
          </a:r>
          <a:r>
            <a:rPr lang="en-US" dirty="0" err="1" smtClean="0"/>
            <a:t>Mẫu</a:t>
          </a:r>
          <a:r>
            <a:rPr lang="en-US" dirty="0" smtClean="0"/>
            <a:t> </a:t>
          </a:r>
          <a:r>
            <a:rPr lang="en-US" dirty="0" err="1" smtClean="0"/>
            <a:t>vật</a:t>
          </a:r>
          <a:r>
            <a:rPr lang="en-US" dirty="0" smtClean="0"/>
            <a:t> </a:t>
          </a:r>
          <a:r>
            <a:rPr lang="en-US" dirty="0" err="1" smtClean="0"/>
            <a:t>của</a:t>
          </a:r>
          <a:r>
            <a:rPr lang="en-US" dirty="0" smtClean="0"/>
            <a:t> </a:t>
          </a:r>
          <a:r>
            <a:rPr lang="en-US" dirty="0" err="1" smtClean="0"/>
            <a:t>loài</a:t>
          </a:r>
          <a:r>
            <a:rPr lang="en-US" dirty="0" smtClean="0"/>
            <a:t> </a:t>
          </a:r>
          <a:r>
            <a:rPr lang="en-US" dirty="0" err="1" smtClean="0"/>
            <a:t>thuộc</a:t>
          </a:r>
          <a:r>
            <a:rPr lang="en-US" dirty="0" smtClean="0"/>
            <a:t> </a:t>
          </a:r>
          <a:r>
            <a:rPr lang="en-US" dirty="0" err="1" smtClean="0"/>
            <a:t>các</a:t>
          </a:r>
          <a:r>
            <a:rPr lang="en-US" dirty="0" smtClean="0"/>
            <a:t> </a:t>
          </a:r>
          <a:r>
            <a:rPr lang="en-US" dirty="0" err="1" smtClean="0"/>
            <a:t>Phụ</a:t>
          </a:r>
          <a:r>
            <a:rPr lang="en-US" dirty="0" smtClean="0"/>
            <a:t> </a:t>
          </a:r>
          <a:r>
            <a:rPr lang="en-US" dirty="0" err="1" smtClean="0"/>
            <a:t>lục</a:t>
          </a:r>
          <a:r>
            <a:rPr lang="en-US" dirty="0" smtClean="0"/>
            <a:t> CITES </a:t>
          </a:r>
          <a:r>
            <a:rPr lang="en-US" dirty="0" err="1" smtClean="0"/>
            <a:t>xuất</a:t>
          </a:r>
          <a:r>
            <a:rPr lang="en-US" dirty="0" smtClean="0"/>
            <a:t> </a:t>
          </a:r>
          <a:r>
            <a:rPr lang="en-US" dirty="0" err="1" smtClean="0"/>
            <a:t>khẩu</a:t>
          </a:r>
          <a:r>
            <a:rPr lang="en-US" dirty="0" smtClean="0"/>
            <a:t> </a:t>
          </a:r>
          <a:r>
            <a:rPr lang="en-US" dirty="0" err="1" smtClean="0"/>
            <a:t>mà</a:t>
          </a:r>
          <a:r>
            <a:rPr lang="en-US" dirty="0" smtClean="0"/>
            <a:t> CITES </a:t>
          </a:r>
          <a:r>
            <a:rPr lang="en-US" dirty="0" err="1" smtClean="0"/>
            <a:t>đã</a:t>
          </a:r>
          <a:r>
            <a:rPr lang="en-US" dirty="0" smtClean="0"/>
            <a:t> </a:t>
          </a:r>
          <a:r>
            <a:rPr lang="en-US" dirty="0" err="1" smtClean="0"/>
            <a:t>có</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đánh</a:t>
          </a:r>
          <a:r>
            <a:rPr lang="en-US" dirty="0" smtClean="0"/>
            <a:t> </a:t>
          </a:r>
          <a:r>
            <a:rPr lang="en-US" dirty="0" err="1" smtClean="0"/>
            <a:t>dấu</a:t>
          </a:r>
          <a:r>
            <a:rPr lang="en-US" dirty="0" smtClean="0"/>
            <a:t> </a:t>
          </a:r>
          <a:r>
            <a:rPr lang="en-US" dirty="0" err="1" smtClean="0"/>
            <a:t>thì</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theo</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của</a:t>
          </a:r>
          <a:r>
            <a:rPr lang="en-US" dirty="0" smtClean="0"/>
            <a:t> CITES.</a:t>
          </a:r>
          <a:endParaRPr lang="en-US" dirty="0"/>
        </a:p>
      </dgm:t>
    </dgm:pt>
    <dgm:pt modelId="{4DDD985C-E3A0-4278-B8A4-C17164F88632}" type="parTrans" cxnId="{AB7690BB-224D-4832-B60D-A80795BF36F1}">
      <dgm:prSet/>
      <dgm:spPr/>
      <dgm:t>
        <a:bodyPr/>
        <a:lstStyle/>
        <a:p>
          <a:endParaRPr lang="en-US"/>
        </a:p>
      </dgm:t>
    </dgm:pt>
    <dgm:pt modelId="{28F05194-705D-45F8-A1D8-7E5F85F07720}" type="sibTrans" cxnId="{AB7690BB-224D-4832-B60D-A80795BF36F1}">
      <dgm:prSet/>
      <dgm:spPr/>
      <dgm:t>
        <a:bodyPr/>
        <a:lstStyle/>
        <a:p>
          <a:endParaRPr lang="en-US"/>
        </a:p>
      </dgm:t>
    </dgm:pt>
    <dgm:pt modelId="{1A0F5420-2B3F-4E20-A685-17F41083BB19}" type="pres">
      <dgm:prSet presAssocID="{33259294-BF3E-4B94-B10E-04E7421FC53E}" presName="linearFlow" presStyleCnt="0">
        <dgm:presLayoutVars>
          <dgm:dir/>
          <dgm:resizeHandles val="exact"/>
        </dgm:presLayoutVars>
      </dgm:prSet>
      <dgm:spPr/>
    </dgm:pt>
    <dgm:pt modelId="{4D66ECD6-4D81-4FD4-8A08-572824B255A5}" type="pres">
      <dgm:prSet presAssocID="{52E8941C-5389-4B9D-998D-2F600322A453}" presName="composite" presStyleCnt="0"/>
      <dgm:spPr/>
    </dgm:pt>
    <dgm:pt modelId="{B281B664-9217-4562-AAB3-724CBCB34216}" type="pres">
      <dgm:prSet presAssocID="{52E8941C-5389-4B9D-998D-2F600322A453}" presName="imgShp" presStyleLbl="fgImgPlace1" presStyleIdx="0" presStyleCnt="2" custScaleX="68302" custScaleY="68302"/>
      <dgm:spPr>
        <a:solidFill>
          <a:srgbClr val="FFC000"/>
        </a:solidFill>
      </dgm:spPr>
    </dgm:pt>
    <dgm:pt modelId="{B67204FE-9BFB-4C58-BC00-4B4785BD7D23}" type="pres">
      <dgm:prSet presAssocID="{52E8941C-5389-4B9D-998D-2F600322A453}" presName="txShp" presStyleLbl="node1" presStyleIdx="0" presStyleCnt="2">
        <dgm:presLayoutVars>
          <dgm:bulletEnabled val="1"/>
        </dgm:presLayoutVars>
      </dgm:prSet>
      <dgm:spPr/>
      <dgm:t>
        <a:bodyPr/>
        <a:lstStyle/>
        <a:p>
          <a:endParaRPr lang="en-US"/>
        </a:p>
      </dgm:t>
    </dgm:pt>
    <dgm:pt modelId="{ED075049-324C-4153-8F77-C5FE04111B4E}" type="pres">
      <dgm:prSet presAssocID="{4287FCCD-43CB-46A3-9978-3DEF54791C03}" presName="spacing" presStyleCnt="0"/>
      <dgm:spPr/>
    </dgm:pt>
    <dgm:pt modelId="{DB76FB8B-3191-4242-8225-52D6B9A1C896}" type="pres">
      <dgm:prSet presAssocID="{3C7AE8B3-00FF-4267-8EA1-4622D46185EA}" presName="composite" presStyleCnt="0"/>
      <dgm:spPr/>
    </dgm:pt>
    <dgm:pt modelId="{19807079-5458-4F26-AC18-4E355A476E37}" type="pres">
      <dgm:prSet presAssocID="{3C7AE8B3-00FF-4267-8EA1-4622D46185EA}" presName="imgShp" presStyleLbl="fgImgPlace1" presStyleIdx="1" presStyleCnt="2" custScaleX="75132" custScaleY="75132"/>
      <dgm:spPr>
        <a:solidFill>
          <a:schemeClr val="tx2">
            <a:lumMod val="60000"/>
            <a:lumOff val="40000"/>
          </a:schemeClr>
        </a:solidFill>
      </dgm:spPr>
    </dgm:pt>
    <dgm:pt modelId="{AD498C57-A127-4028-9AFD-79D55BEE6654}" type="pres">
      <dgm:prSet presAssocID="{3C7AE8B3-00FF-4267-8EA1-4622D46185EA}" presName="txShp" presStyleLbl="node1" presStyleIdx="1" presStyleCnt="2">
        <dgm:presLayoutVars>
          <dgm:bulletEnabled val="1"/>
        </dgm:presLayoutVars>
      </dgm:prSet>
      <dgm:spPr/>
      <dgm:t>
        <a:bodyPr/>
        <a:lstStyle/>
        <a:p>
          <a:endParaRPr lang="en-US"/>
        </a:p>
      </dgm:t>
    </dgm:pt>
  </dgm:ptLst>
  <dgm:cxnLst>
    <dgm:cxn modelId="{D8BBEF04-2F6C-4A46-BA8C-DDB93D26E44D}" type="presOf" srcId="{52E8941C-5389-4B9D-998D-2F600322A453}" destId="{B67204FE-9BFB-4C58-BC00-4B4785BD7D23}" srcOrd="0" destOrd="0" presId="urn:microsoft.com/office/officeart/2005/8/layout/vList3"/>
    <dgm:cxn modelId="{05CFA5E2-9675-4FD4-8559-7E1B490839CC}" srcId="{33259294-BF3E-4B94-B10E-04E7421FC53E}" destId="{52E8941C-5389-4B9D-998D-2F600322A453}" srcOrd="0" destOrd="0" parTransId="{A52D2DC8-BA42-44ED-9EA1-C6F6A05A9A45}" sibTransId="{4287FCCD-43CB-46A3-9978-3DEF54791C03}"/>
    <dgm:cxn modelId="{AB7690BB-224D-4832-B60D-A80795BF36F1}" srcId="{33259294-BF3E-4B94-B10E-04E7421FC53E}" destId="{3C7AE8B3-00FF-4267-8EA1-4622D46185EA}" srcOrd="1" destOrd="0" parTransId="{4DDD985C-E3A0-4278-B8A4-C17164F88632}" sibTransId="{28F05194-705D-45F8-A1D8-7E5F85F07720}"/>
    <dgm:cxn modelId="{143D1D3C-3FE5-4CA4-B716-17711CA73277}" type="presOf" srcId="{33259294-BF3E-4B94-B10E-04E7421FC53E}" destId="{1A0F5420-2B3F-4E20-A685-17F41083BB19}" srcOrd="0" destOrd="0" presId="urn:microsoft.com/office/officeart/2005/8/layout/vList3"/>
    <dgm:cxn modelId="{74CE7EA9-C4C1-412D-B8B0-91007AB7F8B1}" type="presOf" srcId="{3C7AE8B3-00FF-4267-8EA1-4622D46185EA}" destId="{AD498C57-A127-4028-9AFD-79D55BEE6654}" srcOrd="0" destOrd="0" presId="urn:microsoft.com/office/officeart/2005/8/layout/vList3"/>
    <dgm:cxn modelId="{1A477479-880E-4F63-A275-A7C12CC34476}" type="presParOf" srcId="{1A0F5420-2B3F-4E20-A685-17F41083BB19}" destId="{4D66ECD6-4D81-4FD4-8A08-572824B255A5}" srcOrd="0" destOrd="0" presId="urn:microsoft.com/office/officeart/2005/8/layout/vList3"/>
    <dgm:cxn modelId="{AF4BBA5A-A116-419E-8274-50D77A7C2357}" type="presParOf" srcId="{4D66ECD6-4D81-4FD4-8A08-572824B255A5}" destId="{B281B664-9217-4562-AAB3-724CBCB34216}" srcOrd="0" destOrd="0" presId="urn:microsoft.com/office/officeart/2005/8/layout/vList3"/>
    <dgm:cxn modelId="{5E586284-0A04-42A3-8371-F4F4153FC96C}" type="presParOf" srcId="{4D66ECD6-4D81-4FD4-8A08-572824B255A5}" destId="{B67204FE-9BFB-4C58-BC00-4B4785BD7D23}" srcOrd="1" destOrd="0" presId="urn:microsoft.com/office/officeart/2005/8/layout/vList3"/>
    <dgm:cxn modelId="{97306393-B165-4051-88BE-F68FF05744B4}" type="presParOf" srcId="{1A0F5420-2B3F-4E20-A685-17F41083BB19}" destId="{ED075049-324C-4153-8F77-C5FE04111B4E}" srcOrd="1" destOrd="0" presId="urn:microsoft.com/office/officeart/2005/8/layout/vList3"/>
    <dgm:cxn modelId="{826417F8-7035-4EDE-96FC-A017AEDEC352}" type="presParOf" srcId="{1A0F5420-2B3F-4E20-A685-17F41083BB19}" destId="{DB76FB8B-3191-4242-8225-52D6B9A1C896}" srcOrd="2" destOrd="0" presId="urn:microsoft.com/office/officeart/2005/8/layout/vList3"/>
    <dgm:cxn modelId="{8A1A88F0-7292-4D2C-B19C-E682DAF72A31}" type="presParOf" srcId="{DB76FB8B-3191-4242-8225-52D6B9A1C896}" destId="{19807079-5458-4F26-AC18-4E355A476E37}" srcOrd="0" destOrd="0" presId="urn:microsoft.com/office/officeart/2005/8/layout/vList3"/>
    <dgm:cxn modelId="{0B856277-1DA1-494C-AEC7-C96069FFA700}" type="presParOf" srcId="{DB76FB8B-3191-4242-8225-52D6B9A1C896}" destId="{AD498C57-A127-4028-9AFD-79D55BEE665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9033F8-1523-4548-919C-F13136651B68}" type="doc">
      <dgm:prSet loTypeId="urn:microsoft.com/office/officeart/2005/8/layout/vList3" loCatId="picture" qsTypeId="urn:microsoft.com/office/officeart/2005/8/quickstyle/simple5" qsCatId="simple" csTypeId="urn:microsoft.com/office/officeart/2005/8/colors/colorful5" csCatId="colorful" phldr="1"/>
      <dgm:spPr/>
    </dgm:pt>
    <dgm:pt modelId="{0B04AE91-4765-45D3-AC2C-5A141277B9F1}">
      <dgm:prSet phldrT="[Text]"/>
      <dgm:spPr/>
      <dgm:t>
        <a:bodyPr/>
        <a:lstStyle/>
        <a:p>
          <a:pPr algn="just"/>
          <a:r>
            <a:rPr lang="en-US" dirty="0" smtClean="0"/>
            <a:t>1.</a:t>
          </a:r>
          <a:r>
            <a:rPr lang="vi-VN" dirty="0" smtClean="0"/>
            <a:t> Hoạt động kiểm tra của </a:t>
          </a:r>
          <a:r>
            <a:rPr lang="en-US" dirty="0" smtClean="0"/>
            <a:t>C</a:t>
          </a:r>
          <a:r>
            <a:rPr lang="vi-VN" dirty="0" smtClean="0"/>
            <a:t>ơ quan Kiểm lâm do Tổ kiểm tra hoặc Đoàn kiểm tra (sau đây </a:t>
          </a:r>
          <a:r>
            <a:rPr lang="en-US" dirty="0" smtClean="0"/>
            <a:t>gọi</a:t>
          </a:r>
          <a:r>
            <a:rPr lang="vi-VN" dirty="0" smtClean="0"/>
            <a:t> tắt là Tổ kiểm tra) thực hiện khi có quyết định </a:t>
          </a:r>
          <a:r>
            <a:rPr lang="en-US" dirty="0" smtClean="0"/>
            <a:t>kiểm tra </a:t>
          </a:r>
          <a:r>
            <a:rPr lang="vi-VN" dirty="0" smtClean="0"/>
            <a:t>của người có thẩm quyền</a:t>
          </a:r>
          <a:r>
            <a:rPr lang="en-US" dirty="0" smtClean="0"/>
            <a:t> quy định tại Điều 30 Thông tư này, </a:t>
          </a:r>
          <a:r>
            <a:rPr lang="vi-VN" b="1" dirty="0" smtClean="0">
              <a:solidFill>
                <a:schemeClr val="tx2">
                  <a:lumMod val="75000"/>
                </a:schemeClr>
              </a:solidFill>
            </a:rPr>
            <a:t>trừ trường hợp kiểm tra đột xuất</a:t>
          </a:r>
          <a:r>
            <a:rPr lang="en-GB" b="1" dirty="0" smtClean="0">
              <a:solidFill>
                <a:schemeClr val="tx2">
                  <a:lumMod val="75000"/>
                </a:schemeClr>
              </a:solidFill>
            </a:rPr>
            <a:t> theo quy định tại khoản 1 Điều 2</a:t>
          </a:r>
          <a:r>
            <a:rPr lang="en-US" b="1" dirty="0" smtClean="0">
              <a:solidFill>
                <a:schemeClr val="tx2">
                  <a:lumMod val="75000"/>
                </a:schemeClr>
              </a:solidFill>
            </a:rPr>
            <a:t>9 </a:t>
          </a:r>
          <a:r>
            <a:rPr lang="en-GB" b="1" dirty="0" smtClean="0">
              <a:solidFill>
                <a:schemeClr val="tx2">
                  <a:lumMod val="75000"/>
                </a:schemeClr>
              </a:solidFill>
            </a:rPr>
            <a:t>Thông tư này</a:t>
          </a:r>
          <a:r>
            <a:rPr lang="vi-VN" b="1" dirty="0" smtClean="0">
              <a:solidFill>
                <a:schemeClr val="tx2">
                  <a:lumMod val="75000"/>
                </a:schemeClr>
              </a:solidFill>
            </a:rPr>
            <a:t>.</a:t>
          </a:r>
          <a:endParaRPr lang="en-US" b="1" dirty="0">
            <a:solidFill>
              <a:schemeClr val="tx2">
                <a:lumMod val="75000"/>
              </a:schemeClr>
            </a:solidFill>
          </a:endParaRPr>
        </a:p>
      </dgm:t>
    </dgm:pt>
    <dgm:pt modelId="{4CA4E982-AFA8-4842-95B1-BF37FBCD1721}" type="parTrans" cxnId="{2C9E94AD-A9B1-4FE1-8CEF-E0FD53D32C27}">
      <dgm:prSet/>
      <dgm:spPr/>
      <dgm:t>
        <a:bodyPr/>
        <a:lstStyle/>
        <a:p>
          <a:endParaRPr lang="en-US"/>
        </a:p>
      </dgm:t>
    </dgm:pt>
    <dgm:pt modelId="{836918E0-586B-4C13-8238-947F58C053B9}" type="sibTrans" cxnId="{2C9E94AD-A9B1-4FE1-8CEF-E0FD53D32C27}">
      <dgm:prSet/>
      <dgm:spPr/>
      <dgm:t>
        <a:bodyPr/>
        <a:lstStyle/>
        <a:p>
          <a:endParaRPr lang="en-US"/>
        </a:p>
      </dgm:t>
    </dgm:pt>
    <dgm:pt modelId="{67C89EF4-68E5-489B-98D5-0B7E3732C9FF}">
      <dgm:prSet phldrT="[Text]" custT="1"/>
      <dgm:spPr>
        <a:gradFill rotWithShape="0">
          <a:gsLst>
            <a:gs pos="17000">
              <a:srgbClr val="78E9F8"/>
            </a:gs>
            <a:gs pos="52000">
              <a:srgbClr val="00B0F0"/>
            </a:gs>
            <a:gs pos="80000">
              <a:srgbClr val="00B0F0"/>
            </a:gs>
          </a:gsLst>
        </a:gradFill>
      </dgm:spPr>
      <dgm:t>
        <a:bodyPr/>
        <a:lstStyle/>
        <a:p>
          <a:pPr algn="just"/>
          <a:r>
            <a:rPr lang="en-US" sz="2400" dirty="0" smtClean="0"/>
            <a:t>2.</a:t>
          </a:r>
          <a:r>
            <a:rPr lang="vi-VN" sz="2400" dirty="0" smtClean="0"/>
            <a:t> Hoạt động kiểm tra</a:t>
          </a:r>
          <a:r>
            <a:rPr lang="en-US" sz="2400" dirty="0" smtClean="0"/>
            <a:t> của Kiểm lâm</a:t>
          </a:r>
          <a:r>
            <a:rPr lang="vi-VN" sz="2400" dirty="0" smtClean="0"/>
            <a:t> phải đảm bảo </a:t>
          </a:r>
          <a:r>
            <a:rPr lang="en-US" sz="2400" dirty="0" smtClean="0"/>
            <a:t>kịp thời, </a:t>
          </a:r>
          <a:r>
            <a:rPr lang="vi-VN" sz="2400" dirty="0" smtClean="0"/>
            <a:t>khách quan, chính xác</a:t>
          </a:r>
          <a:r>
            <a:rPr lang="en-US" sz="2400" dirty="0" smtClean="0"/>
            <a:t>, đúng nhiệm vụ, quyền hạn và tuân thủ quy định của pháp luật.</a:t>
          </a:r>
          <a:endParaRPr lang="en-US" sz="2400" dirty="0"/>
        </a:p>
      </dgm:t>
    </dgm:pt>
    <dgm:pt modelId="{836EE057-FE14-4F03-B6F5-5D0A2D064F9A}" type="parTrans" cxnId="{C9A0F4F4-5A20-404F-A979-FBE564FF69F2}">
      <dgm:prSet/>
      <dgm:spPr/>
      <dgm:t>
        <a:bodyPr/>
        <a:lstStyle/>
        <a:p>
          <a:endParaRPr lang="en-US"/>
        </a:p>
      </dgm:t>
    </dgm:pt>
    <dgm:pt modelId="{160066AD-6DBB-4236-8122-230AC8C7E6CE}" type="sibTrans" cxnId="{C9A0F4F4-5A20-404F-A979-FBE564FF69F2}">
      <dgm:prSet/>
      <dgm:spPr/>
      <dgm:t>
        <a:bodyPr/>
        <a:lstStyle/>
        <a:p>
          <a:endParaRPr lang="en-US"/>
        </a:p>
      </dgm:t>
    </dgm:pt>
    <dgm:pt modelId="{B83CB8A1-3061-40DE-A773-6005DA653795}">
      <dgm:prSet phldrT="[Text]" custT="1"/>
      <dgm:spPr/>
      <dgm:t>
        <a:bodyPr/>
        <a:lstStyle/>
        <a:p>
          <a:pPr algn="just"/>
          <a:r>
            <a:rPr lang="en-US" sz="2400" dirty="0" smtClean="0"/>
            <a:t>3. Hoạt động k</a:t>
          </a:r>
          <a:r>
            <a:rPr lang="vi-VN" sz="2400" dirty="0" smtClean="0"/>
            <a:t>iểm tra phải thực hiện đúng trình tự quy định </a:t>
          </a:r>
          <a:r>
            <a:rPr lang="en-US" sz="2400" dirty="0" smtClean="0"/>
            <a:t>tại Điều 31 Thông tư này và phải lập B</a:t>
          </a:r>
          <a:r>
            <a:rPr lang="vi-VN" sz="2400" dirty="0" smtClean="0"/>
            <a:t>iên bản kiểm tra</a:t>
          </a:r>
          <a:r>
            <a:rPr lang="en-US" sz="2400" dirty="0" smtClean="0"/>
            <a:t> theo Mẫu số 16 hoặc Mẫu số 17 tại Phụ lục ban hành kèm theo Thông tư này.</a:t>
          </a:r>
          <a:endParaRPr lang="en-US" sz="2400" dirty="0"/>
        </a:p>
      </dgm:t>
    </dgm:pt>
    <dgm:pt modelId="{59725ACD-E03C-412F-AD64-DA32FB005C80}" type="parTrans" cxnId="{EF4FA27B-826F-48F9-A45B-E9584B88B240}">
      <dgm:prSet/>
      <dgm:spPr/>
      <dgm:t>
        <a:bodyPr/>
        <a:lstStyle/>
        <a:p>
          <a:endParaRPr lang="en-US"/>
        </a:p>
      </dgm:t>
    </dgm:pt>
    <dgm:pt modelId="{612C84AE-4253-428C-BF1E-9FEF39D7037F}" type="sibTrans" cxnId="{EF4FA27B-826F-48F9-A45B-E9584B88B240}">
      <dgm:prSet/>
      <dgm:spPr/>
      <dgm:t>
        <a:bodyPr/>
        <a:lstStyle/>
        <a:p>
          <a:endParaRPr lang="en-US"/>
        </a:p>
      </dgm:t>
    </dgm:pt>
    <dgm:pt modelId="{08437C96-9B4B-45CD-8B93-F41365D28196}" type="pres">
      <dgm:prSet presAssocID="{079033F8-1523-4548-919C-F13136651B68}" presName="linearFlow" presStyleCnt="0">
        <dgm:presLayoutVars>
          <dgm:dir/>
          <dgm:resizeHandles val="exact"/>
        </dgm:presLayoutVars>
      </dgm:prSet>
      <dgm:spPr/>
    </dgm:pt>
    <dgm:pt modelId="{AD02F96E-17A0-48E9-AF9A-E1D1A625BBFD}" type="pres">
      <dgm:prSet presAssocID="{0B04AE91-4765-45D3-AC2C-5A141277B9F1}" presName="composite" presStyleCnt="0"/>
      <dgm:spPr/>
    </dgm:pt>
    <dgm:pt modelId="{EEE73365-2CA7-4492-8978-2579201904EC}" type="pres">
      <dgm:prSet presAssocID="{0B04AE91-4765-45D3-AC2C-5A141277B9F1}" presName="imgShp" presStyleLbl="fgImgPlace1" presStyleIdx="0" presStyleCnt="3" custScaleX="68302" custScaleY="68302"/>
      <dgm:spPr/>
    </dgm:pt>
    <dgm:pt modelId="{C0026DC4-BD05-4CF4-AE9F-C9701332A0EF}" type="pres">
      <dgm:prSet presAssocID="{0B04AE91-4765-45D3-AC2C-5A141277B9F1}" presName="txShp" presStyleLbl="node1" presStyleIdx="0" presStyleCnt="3">
        <dgm:presLayoutVars>
          <dgm:bulletEnabled val="1"/>
        </dgm:presLayoutVars>
      </dgm:prSet>
      <dgm:spPr/>
      <dgm:t>
        <a:bodyPr/>
        <a:lstStyle/>
        <a:p>
          <a:endParaRPr lang="en-US"/>
        </a:p>
      </dgm:t>
    </dgm:pt>
    <dgm:pt modelId="{AC6B4BE0-5911-4272-ABD0-6F1294872597}" type="pres">
      <dgm:prSet presAssocID="{836918E0-586B-4C13-8238-947F58C053B9}" presName="spacing" presStyleCnt="0"/>
      <dgm:spPr/>
    </dgm:pt>
    <dgm:pt modelId="{A5993BBF-D9DE-4D21-99CE-1C27FC2429AB}" type="pres">
      <dgm:prSet presAssocID="{67C89EF4-68E5-489B-98D5-0B7E3732C9FF}" presName="composite" presStyleCnt="0"/>
      <dgm:spPr/>
    </dgm:pt>
    <dgm:pt modelId="{AD8EB943-7A71-48DB-90D6-59F342FC876F}" type="pres">
      <dgm:prSet presAssocID="{67C89EF4-68E5-489B-98D5-0B7E3732C9FF}" presName="imgShp" presStyleLbl="fgImgPlace1" presStyleIdx="1" presStyleCnt="3" custScaleX="68302" custScaleY="62093"/>
      <dgm:spPr/>
    </dgm:pt>
    <dgm:pt modelId="{35119A4D-1D9B-4C55-A118-8B60278796B7}" type="pres">
      <dgm:prSet presAssocID="{67C89EF4-68E5-489B-98D5-0B7E3732C9FF}" presName="txShp" presStyleLbl="node1" presStyleIdx="1" presStyleCnt="3">
        <dgm:presLayoutVars>
          <dgm:bulletEnabled val="1"/>
        </dgm:presLayoutVars>
      </dgm:prSet>
      <dgm:spPr/>
      <dgm:t>
        <a:bodyPr/>
        <a:lstStyle/>
        <a:p>
          <a:endParaRPr lang="en-US"/>
        </a:p>
      </dgm:t>
    </dgm:pt>
    <dgm:pt modelId="{BF18CD3C-09EF-4349-B838-1A47A737EE0A}" type="pres">
      <dgm:prSet presAssocID="{160066AD-6DBB-4236-8122-230AC8C7E6CE}" presName="spacing" presStyleCnt="0"/>
      <dgm:spPr/>
    </dgm:pt>
    <dgm:pt modelId="{25013AF5-6AAB-487A-A194-B0C08F5A2515}" type="pres">
      <dgm:prSet presAssocID="{B83CB8A1-3061-40DE-A773-6005DA653795}" presName="composite" presStyleCnt="0"/>
      <dgm:spPr/>
    </dgm:pt>
    <dgm:pt modelId="{68C0A6A6-909E-466E-9FC5-1C7BDB006161}" type="pres">
      <dgm:prSet presAssocID="{B83CB8A1-3061-40DE-A773-6005DA653795}" presName="imgShp" presStyleLbl="fgImgPlace1" presStyleIdx="2" presStyleCnt="3" custScaleX="68302" custScaleY="62093"/>
      <dgm:spPr/>
    </dgm:pt>
    <dgm:pt modelId="{9EDB735F-7985-4253-822A-D3B3973A0F4C}" type="pres">
      <dgm:prSet presAssocID="{B83CB8A1-3061-40DE-A773-6005DA653795}" presName="txShp" presStyleLbl="node1" presStyleIdx="2" presStyleCnt="3">
        <dgm:presLayoutVars>
          <dgm:bulletEnabled val="1"/>
        </dgm:presLayoutVars>
      </dgm:prSet>
      <dgm:spPr/>
      <dgm:t>
        <a:bodyPr/>
        <a:lstStyle/>
        <a:p>
          <a:endParaRPr lang="en-US"/>
        </a:p>
      </dgm:t>
    </dgm:pt>
  </dgm:ptLst>
  <dgm:cxnLst>
    <dgm:cxn modelId="{0FBAAEF6-3158-4303-9939-62F729D0BF04}" type="presOf" srcId="{67C89EF4-68E5-489B-98D5-0B7E3732C9FF}" destId="{35119A4D-1D9B-4C55-A118-8B60278796B7}" srcOrd="0" destOrd="0" presId="urn:microsoft.com/office/officeart/2005/8/layout/vList3"/>
    <dgm:cxn modelId="{EF4FA27B-826F-48F9-A45B-E9584B88B240}" srcId="{079033F8-1523-4548-919C-F13136651B68}" destId="{B83CB8A1-3061-40DE-A773-6005DA653795}" srcOrd="2" destOrd="0" parTransId="{59725ACD-E03C-412F-AD64-DA32FB005C80}" sibTransId="{612C84AE-4253-428C-BF1E-9FEF39D7037F}"/>
    <dgm:cxn modelId="{C88FB7D9-17F1-4685-9430-794E3085D615}" type="presOf" srcId="{0B04AE91-4765-45D3-AC2C-5A141277B9F1}" destId="{C0026DC4-BD05-4CF4-AE9F-C9701332A0EF}" srcOrd="0" destOrd="0" presId="urn:microsoft.com/office/officeart/2005/8/layout/vList3"/>
    <dgm:cxn modelId="{2C9E94AD-A9B1-4FE1-8CEF-E0FD53D32C27}" srcId="{079033F8-1523-4548-919C-F13136651B68}" destId="{0B04AE91-4765-45D3-AC2C-5A141277B9F1}" srcOrd="0" destOrd="0" parTransId="{4CA4E982-AFA8-4842-95B1-BF37FBCD1721}" sibTransId="{836918E0-586B-4C13-8238-947F58C053B9}"/>
    <dgm:cxn modelId="{BA25FDC7-C3E1-42E6-AA25-DE92B08A585F}" type="presOf" srcId="{079033F8-1523-4548-919C-F13136651B68}" destId="{08437C96-9B4B-45CD-8B93-F41365D28196}" srcOrd="0" destOrd="0" presId="urn:microsoft.com/office/officeart/2005/8/layout/vList3"/>
    <dgm:cxn modelId="{F9EB3448-88FD-41BE-82A5-8670C466CF7A}" type="presOf" srcId="{B83CB8A1-3061-40DE-A773-6005DA653795}" destId="{9EDB735F-7985-4253-822A-D3B3973A0F4C}" srcOrd="0" destOrd="0" presId="urn:microsoft.com/office/officeart/2005/8/layout/vList3"/>
    <dgm:cxn modelId="{C9A0F4F4-5A20-404F-A979-FBE564FF69F2}" srcId="{079033F8-1523-4548-919C-F13136651B68}" destId="{67C89EF4-68E5-489B-98D5-0B7E3732C9FF}" srcOrd="1" destOrd="0" parTransId="{836EE057-FE14-4F03-B6F5-5D0A2D064F9A}" sibTransId="{160066AD-6DBB-4236-8122-230AC8C7E6CE}"/>
    <dgm:cxn modelId="{0C7E264B-5B22-44FE-843D-9C053135145B}" type="presParOf" srcId="{08437C96-9B4B-45CD-8B93-F41365D28196}" destId="{AD02F96E-17A0-48E9-AF9A-E1D1A625BBFD}" srcOrd="0" destOrd="0" presId="urn:microsoft.com/office/officeart/2005/8/layout/vList3"/>
    <dgm:cxn modelId="{409CFC78-8E2C-4529-A8D2-B7A23B734939}" type="presParOf" srcId="{AD02F96E-17A0-48E9-AF9A-E1D1A625BBFD}" destId="{EEE73365-2CA7-4492-8978-2579201904EC}" srcOrd="0" destOrd="0" presId="urn:microsoft.com/office/officeart/2005/8/layout/vList3"/>
    <dgm:cxn modelId="{8EB831CF-A77D-4C09-BF5C-D6A3C4E3A62C}" type="presParOf" srcId="{AD02F96E-17A0-48E9-AF9A-E1D1A625BBFD}" destId="{C0026DC4-BD05-4CF4-AE9F-C9701332A0EF}" srcOrd="1" destOrd="0" presId="urn:microsoft.com/office/officeart/2005/8/layout/vList3"/>
    <dgm:cxn modelId="{2F0B3ACE-A123-4993-9DE6-BB0B37592906}" type="presParOf" srcId="{08437C96-9B4B-45CD-8B93-F41365D28196}" destId="{AC6B4BE0-5911-4272-ABD0-6F1294872597}" srcOrd="1" destOrd="0" presId="urn:microsoft.com/office/officeart/2005/8/layout/vList3"/>
    <dgm:cxn modelId="{1F9ACCD5-D84B-46FD-AC2E-838019A75455}" type="presParOf" srcId="{08437C96-9B4B-45CD-8B93-F41365D28196}" destId="{A5993BBF-D9DE-4D21-99CE-1C27FC2429AB}" srcOrd="2" destOrd="0" presId="urn:microsoft.com/office/officeart/2005/8/layout/vList3"/>
    <dgm:cxn modelId="{86E73E4F-C408-4025-93D7-13D426544ABC}" type="presParOf" srcId="{A5993BBF-D9DE-4D21-99CE-1C27FC2429AB}" destId="{AD8EB943-7A71-48DB-90D6-59F342FC876F}" srcOrd="0" destOrd="0" presId="urn:microsoft.com/office/officeart/2005/8/layout/vList3"/>
    <dgm:cxn modelId="{606350F2-032E-44C6-87A3-1B64F1C8C390}" type="presParOf" srcId="{A5993BBF-D9DE-4D21-99CE-1C27FC2429AB}" destId="{35119A4D-1D9B-4C55-A118-8B60278796B7}" srcOrd="1" destOrd="0" presId="urn:microsoft.com/office/officeart/2005/8/layout/vList3"/>
    <dgm:cxn modelId="{887BE649-8980-4EDC-89B2-AD5072866D0A}" type="presParOf" srcId="{08437C96-9B4B-45CD-8B93-F41365D28196}" destId="{BF18CD3C-09EF-4349-B838-1A47A737EE0A}" srcOrd="3" destOrd="0" presId="urn:microsoft.com/office/officeart/2005/8/layout/vList3"/>
    <dgm:cxn modelId="{768C4C0A-F4F7-4CD1-A9B5-41B6CCF74BCA}" type="presParOf" srcId="{08437C96-9B4B-45CD-8B93-F41365D28196}" destId="{25013AF5-6AAB-487A-A194-B0C08F5A2515}" srcOrd="4" destOrd="0" presId="urn:microsoft.com/office/officeart/2005/8/layout/vList3"/>
    <dgm:cxn modelId="{9E2BC8EA-9A8C-4792-AB50-97DDB91549F0}" type="presParOf" srcId="{25013AF5-6AAB-487A-A194-B0C08F5A2515}" destId="{68C0A6A6-909E-466E-9FC5-1C7BDB006161}" srcOrd="0" destOrd="0" presId="urn:microsoft.com/office/officeart/2005/8/layout/vList3"/>
    <dgm:cxn modelId="{980FB91C-37BC-481F-B030-7476086CDEF5}" type="presParOf" srcId="{25013AF5-6AAB-487A-A194-B0C08F5A2515}" destId="{9EDB735F-7985-4253-822A-D3B3973A0F4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896F7-923D-4956-A705-86B3C7F8CAEC}">
      <dsp:nvSpPr>
        <dsp:cNvPr id="0" name=""/>
        <dsp:cNvSpPr/>
      </dsp:nvSpPr>
      <dsp:spPr>
        <a:xfrm>
          <a:off x="0" y="626118"/>
          <a:ext cx="11201399" cy="9828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087B52B-69E5-4D17-AE1B-F556A50DBB91}">
      <dsp:nvSpPr>
        <dsp:cNvPr id="0" name=""/>
        <dsp:cNvSpPr/>
      </dsp:nvSpPr>
      <dsp:spPr>
        <a:xfrm>
          <a:off x="560070" y="50478"/>
          <a:ext cx="9487585" cy="115128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6370" tIns="0" rIns="296370" bIns="0" numCol="1" spcCol="1270" anchor="ctr" anchorCtr="0">
          <a:noAutofit/>
        </a:bodyPr>
        <a:lstStyle/>
        <a:p>
          <a:pPr lvl="0" algn="l" defTabSz="1066800">
            <a:lnSpc>
              <a:spcPct val="90000"/>
            </a:lnSpc>
            <a:spcBef>
              <a:spcPct val="0"/>
            </a:spcBef>
            <a:spcAft>
              <a:spcPct val="35000"/>
            </a:spcAft>
          </a:pPr>
          <a:r>
            <a:rPr lang="vi-VN" sz="2400" kern="1200" dirty="0" smtClean="0"/>
            <a:t>Quy định phạm vi điều chỉnh phù hợp với nội dung được giao trong Luật Lâm nghiệp. </a:t>
          </a:r>
          <a:endParaRPr lang="en-US" sz="2400" kern="1200" dirty="0"/>
        </a:p>
      </dsp:txBody>
      <dsp:txXfrm>
        <a:off x="616271" y="106679"/>
        <a:ext cx="9375183" cy="1038878"/>
      </dsp:txXfrm>
    </dsp:sp>
    <dsp:sp modelId="{4F7AF2D1-FDAB-4857-86D7-4A9D6EEECD27}">
      <dsp:nvSpPr>
        <dsp:cNvPr id="0" name=""/>
        <dsp:cNvSpPr/>
      </dsp:nvSpPr>
      <dsp:spPr>
        <a:xfrm>
          <a:off x="0" y="2395158"/>
          <a:ext cx="11201399" cy="982800"/>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7A05111-9648-4AD7-AA60-4D388AC07D76}">
      <dsp:nvSpPr>
        <dsp:cNvPr id="0" name=""/>
        <dsp:cNvSpPr/>
      </dsp:nvSpPr>
      <dsp:spPr>
        <a:xfrm>
          <a:off x="560070" y="1819518"/>
          <a:ext cx="9487585" cy="1151280"/>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6370" tIns="0" rIns="296370" bIns="0" numCol="1" spcCol="1270" anchor="ctr" anchorCtr="0">
          <a:noAutofit/>
        </a:bodyPr>
        <a:lstStyle/>
        <a:p>
          <a:pPr lvl="0" algn="l" defTabSz="1066800">
            <a:lnSpc>
              <a:spcPct val="90000"/>
            </a:lnSpc>
            <a:spcBef>
              <a:spcPct val="0"/>
            </a:spcBef>
            <a:spcAft>
              <a:spcPct val="35000"/>
            </a:spcAft>
          </a:pPr>
          <a:r>
            <a:rPr lang="vi-VN" sz="2400" kern="1200" dirty="0" smtClean="0"/>
            <a:t>Giải thích từ ngữ và hướng dẫn phương pháp đo, tính thể tích, khối lượng, trọng lượng để áp dụng thống nhất trong quá trình thực hiện thông tư; </a:t>
          </a:r>
          <a:endParaRPr lang="en-US" sz="2400" kern="1200" dirty="0"/>
        </a:p>
      </dsp:txBody>
      <dsp:txXfrm>
        <a:off x="616271" y="1875719"/>
        <a:ext cx="9375183" cy="1038878"/>
      </dsp:txXfrm>
    </dsp:sp>
    <dsp:sp modelId="{FAD1FD97-2D70-467F-BD92-A3320584647B}">
      <dsp:nvSpPr>
        <dsp:cNvPr id="0" name=""/>
        <dsp:cNvSpPr/>
      </dsp:nvSpPr>
      <dsp:spPr>
        <a:xfrm>
          <a:off x="0" y="4164197"/>
          <a:ext cx="11201399" cy="982800"/>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A599200-A117-4D59-8682-CFFCC1ACC767}">
      <dsp:nvSpPr>
        <dsp:cNvPr id="0" name=""/>
        <dsp:cNvSpPr/>
      </dsp:nvSpPr>
      <dsp:spPr>
        <a:xfrm>
          <a:off x="560070" y="3588558"/>
          <a:ext cx="9487585" cy="115128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6370" tIns="0" rIns="296370" bIns="0" numCol="1" spcCol="1270" anchor="ctr" anchorCtr="0">
          <a:noAutofit/>
        </a:bodyPr>
        <a:lstStyle/>
        <a:p>
          <a:pPr lvl="0" algn="l" defTabSz="1066800">
            <a:lnSpc>
              <a:spcPct val="90000"/>
            </a:lnSpc>
            <a:spcBef>
              <a:spcPct val="0"/>
            </a:spcBef>
            <a:spcAft>
              <a:spcPct val="35000"/>
            </a:spcAft>
          </a:pPr>
          <a:r>
            <a:rPr lang="en-US" sz="2400" kern="1200" dirty="0" smtClean="0"/>
            <a:t>Q</a:t>
          </a:r>
          <a:r>
            <a:rPr lang="vi-VN" sz="2400" kern="1200" dirty="0" smtClean="0"/>
            <a:t>uy định về </a:t>
          </a:r>
          <a:r>
            <a:rPr lang="en-US" sz="2400" kern="1200" dirty="0" smtClean="0"/>
            <a:t>b</a:t>
          </a:r>
          <a:r>
            <a:rPr lang="vi-VN" sz="2400" kern="1200" dirty="0" smtClean="0"/>
            <a:t>ản</a:t>
          </a:r>
          <a:r>
            <a:rPr lang="en-US" sz="2400" kern="1200" dirty="0" smtClean="0"/>
            <a:t>g</a:t>
          </a:r>
          <a:r>
            <a:rPr lang="vi-VN" sz="2400" kern="1200" dirty="0" smtClean="0"/>
            <a:t> kê lâm sản, đối tượng lập bảng kê lâm sản, thẩm quyền, hồ sơ, trình tự thủ tục xác nhận bảng kê lâm sản.</a:t>
          </a:r>
          <a:endParaRPr lang="en-US" sz="2400" kern="1200" dirty="0"/>
        </a:p>
      </dsp:txBody>
      <dsp:txXfrm>
        <a:off x="616271" y="3644759"/>
        <a:ext cx="9375183" cy="10388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A70AE-18BC-4007-B6DD-4000EC3CC615}">
      <dsp:nvSpPr>
        <dsp:cNvPr id="0" name=""/>
        <dsp:cNvSpPr/>
      </dsp:nvSpPr>
      <dsp:spPr>
        <a:xfrm>
          <a:off x="0" y="153103"/>
          <a:ext cx="10039350" cy="1458168"/>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smtClean="0"/>
            <a:t>1. </a:t>
          </a:r>
          <a:r>
            <a:rPr lang="vi-VN" sz="2400" kern="1200" dirty="0" smtClean="0"/>
            <a:t>Công bố và giao quyết định kiểm tra cho </a:t>
          </a:r>
          <a:r>
            <a:rPr lang="en-US" sz="2400" kern="1200" dirty="0" err="1" smtClean="0"/>
            <a:t>đối</a:t>
          </a:r>
          <a:r>
            <a:rPr lang="en-US" sz="2400" kern="1200" dirty="0" smtClean="0"/>
            <a:t> </a:t>
          </a:r>
          <a:r>
            <a:rPr lang="en-US" sz="2400" kern="1200" dirty="0" err="1" smtClean="0"/>
            <a:t>tượng</a:t>
          </a:r>
          <a:r>
            <a:rPr lang="en-US" sz="2400" kern="1200" dirty="0" smtClean="0"/>
            <a:t> </a:t>
          </a:r>
          <a:r>
            <a:rPr lang="vi-VN" sz="2400" kern="1200" dirty="0" smtClean="0"/>
            <a:t>được kiểm tra hoặc người đại diện </a:t>
          </a:r>
          <a:r>
            <a:rPr lang="en-US" sz="2400" kern="1200" dirty="0" err="1" smtClean="0"/>
            <a:t>của</a:t>
          </a:r>
          <a:r>
            <a:rPr lang="en-US" sz="2400" kern="1200" dirty="0" smtClean="0"/>
            <a:t> </a:t>
          </a:r>
          <a:r>
            <a:rPr lang="en-US" sz="2400" kern="1200" dirty="0" err="1" smtClean="0"/>
            <a:t>đối</a:t>
          </a:r>
          <a:r>
            <a:rPr lang="en-US" sz="2400" kern="1200" dirty="0" smtClean="0"/>
            <a:t> </a:t>
          </a:r>
          <a:r>
            <a:rPr lang="en-US" sz="2400" kern="1200" dirty="0" err="1" smtClean="0"/>
            <a:t>tượng</a:t>
          </a:r>
          <a:r>
            <a:rPr lang="en-US" sz="2400" kern="1200" dirty="0" smtClean="0"/>
            <a:t> </a:t>
          </a:r>
          <a:r>
            <a:rPr lang="en-US" sz="2400" kern="1200" dirty="0" err="1" smtClean="0"/>
            <a:t>được</a:t>
          </a:r>
          <a:r>
            <a:rPr lang="en-US" sz="2400" kern="1200" dirty="0" smtClean="0"/>
            <a:t> </a:t>
          </a:r>
          <a:r>
            <a:rPr lang="en-US" sz="2400" kern="1200" dirty="0" err="1" smtClean="0"/>
            <a:t>kiểm</a:t>
          </a:r>
          <a:r>
            <a:rPr lang="en-US" sz="2400" kern="1200" dirty="0" smtClean="0"/>
            <a:t> </a:t>
          </a:r>
          <a:r>
            <a:rPr lang="en-US" sz="2400" kern="1200" dirty="0" err="1" smtClean="0"/>
            <a:t>tra</a:t>
          </a:r>
          <a:r>
            <a:rPr lang="vi-VN" sz="2400" kern="1200" dirty="0" smtClean="0"/>
            <a:t>; thông báo về thành phần Tổ kiểm tra và người chứng kiến (nếu có).</a:t>
          </a:r>
          <a:endParaRPr lang="en-US" sz="2400" kern="1200" dirty="0"/>
        </a:p>
      </dsp:txBody>
      <dsp:txXfrm>
        <a:off x="42708" y="195811"/>
        <a:ext cx="8153387" cy="1372752"/>
      </dsp:txXfrm>
    </dsp:sp>
    <dsp:sp modelId="{2E63E159-E765-4BD1-823A-73468CB74581}">
      <dsp:nvSpPr>
        <dsp:cNvPr id="0" name=""/>
        <dsp:cNvSpPr/>
      </dsp:nvSpPr>
      <dsp:spPr>
        <a:xfrm>
          <a:off x="885824" y="1766434"/>
          <a:ext cx="10039350" cy="2348385"/>
        </a:xfrm>
        <a:prstGeom prst="roundRect">
          <a:avLst>
            <a:gd name="adj" fmla="val 100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en-US" sz="2200" kern="1200" dirty="0" smtClean="0"/>
            <a:t>2.</a:t>
          </a:r>
          <a:r>
            <a:rPr lang="vi-VN" sz="2200" kern="1200" dirty="0" smtClean="0"/>
            <a:t> Yêu cầu </a:t>
          </a:r>
          <a:r>
            <a:rPr lang="en-US" sz="2200" kern="1200" dirty="0" err="1" smtClean="0"/>
            <a:t>đối</a:t>
          </a:r>
          <a:r>
            <a:rPr lang="en-US" sz="2200" kern="1200" dirty="0" smtClean="0"/>
            <a:t> </a:t>
          </a:r>
          <a:r>
            <a:rPr lang="en-US" sz="2200" kern="1200" dirty="0" err="1" smtClean="0"/>
            <a:t>tượng</a:t>
          </a:r>
          <a:r>
            <a:rPr lang="en-US" sz="2200" kern="1200" dirty="0" smtClean="0"/>
            <a:t> </a:t>
          </a:r>
          <a:r>
            <a:rPr lang="vi-VN" sz="2200" kern="1200" dirty="0" smtClean="0"/>
            <a:t>được kiểm tra hoặc người</a:t>
          </a:r>
          <a:r>
            <a:rPr lang="en-US" sz="2200" kern="1200" dirty="0" smtClean="0"/>
            <a:t> </a:t>
          </a:r>
          <a:r>
            <a:rPr lang="en-US" sz="2200" kern="1200" dirty="0" err="1" smtClean="0"/>
            <a:t>đại</a:t>
          </a:r>
          <a:r>
            <a:rPr lang="en-US" sz="2200" kern="1200" dirty="0" smtClean="0"/>
            <a:t> </a:t>
          </a:r>
          <a:r>
            <a:rPr lang="en-US" sz="2200" kern="1200" dirty="0" err="1" smtClean="0"/>
            <a:t>diện</a:t>
          </a:r>
          <a:r>
            <a:rPr lang="en-US" sz="2200" kern="1200" dirty="0" smtClean="0"/>
            <a:t> </a:t>
          </a:r>
          <a:r>
            <a:rPr lang="en-US" sz="2200" kern="1200" dirty="0" err="1" smtClean="0"/>
            <a:t>của</a:t>
          </a:r>
          <a:r>
            <a:rPr lang="en-US" sz="2200" kern="1200" dirty="0" smtClean="0"/>
            <a:t> </a:t>
          </a:r>
          <a:r>
            <a:rPr lang="en-US" sz="2200" kern="1200" dirty="0" err="1" smtClean="0"/>
            <a:t>đối</a:t>
          </a:r>
          <a:r>
            <a:rPr lang="en-US" sz="2200" kern="1200" dirty="0" smtClean="0"/>
            <a:t> </a:t>
          </a:r>
          <a:r>
            <a:rPr lang="en-US" sz="2200" kern="1200" dirty="0" err="1" smtClean="0"/>
            <a:t>tượng</a:t>
          </a:r>
          <a:r>
            <a:rPr lang="en-US" sz="2200" kern="1200" dirty="0" smtClean="0"/>
            <a:t> </a:t>
          </a:r>
          <a:r>
            <a:rPr lang="vi-VN" sz="2200" kern="1200" dirty="0" smtClean="0"/>
            <a:t>được kiểm tra chấp hành quyết định kiểm tra của người có thẩm quyền và làm việc với Tổ kiểm tra. Trường hợp </a:t>
          </a:r>
          <a:r>
            <a:rPr lang="en-US" sz="2200" kern="1200" dirty="0" err="1" smtClean="0"/>
            <a:t>những</a:t>
          </a:r>
          <a:r>
            <a:rPr lang="en-US" sz="2200" kern="1200" dirty="0" smtClean="0"/>
            <a:t> </a:t>
          </a:r>
          <a:r>
            <a:rPr lang="en-US" sz="2200" kern="1200" dirty="0" err="1" smtClean="0"/>
            <a:t>người</a:t>
          </a:r>
          <a:r>
            <a:rPr lang="en-US" sz="2200" kern="1200" dirty="0" smtClean="0"/>
            <a:t> </a:t>
          </a:r>
          <a:r>
            <a:rPr lang="en-US" sz="2200" kern="1200" dirty="0" err="1" smtClean="0"/>
            <a:t>này</a:t>
          </a:r>
          <a:r>
            <a:rPr lang="en-US" sz="2200" kern="1200" dirty="0" smtClean="0"/>
            <a:t> </a:t>
          </a:r>
          <a:r>
            <a:rPr lang="vi-VN" sz="2200" kern="1200" dirty="0" smtClean="0"/>
            <a:t>không có mặt tại nơi kiểm tra thì</a:t>
          </a:r>
          <a:r>
            <a:rPr lang="en-US" sz="2200" kern="1200" dirty="0" smtClean="0"/>
            <a:t> </a:t>
          </a:r>
          <a:r>
            <a:rPr lang="en-US" sz="2200" kern="1200" dirty="0" err="1" smtClean="0"/>
            <a:t>Tổ</a:t>
          </a:r>
          <a:r>
            <a:rPr lang="en-US" sz="2200" kern="1200" dirty="0" smtClean="0"/>
            <a:t> </a:t>
          </a:r>
          <a:r>
            <a:rPr lang="en-US" sz="2200" kern="1200" dirty="0" err="1" smtClean="0"/>
            <a:t>kiểm</a:t>
          </a:r>
          <a:r>
            <a:rPr lang="en-US" sz="2200" kern="1200" dirty="0" smtClean="0"/>
            <a:t> </a:t>
          </a:r>
          <a:r>
            <a:rPr lang="en-US" sz="2200" kern="1200" dirty="0" err="1" smtClean="0"/>
            <a:t>tra</a:t>
          </a:r>
          <a:r>
            <a:rPr lang="en-US" sz="2200" kern="1200" dirty="0" smtClean="0"/>
            <a:t> </a:t>
          </a:r>
          <a:r>
            <a:rPr lang="en-US" sz="2200" kern="1200" dirty="0" err="1" smtClean="0"/>
            <a:t>mời</a:t>
          </a:r>
          <a:r>
            <a:rPr lang="en-US" sz="2200" kern="1200" dirty="0" smtClean="0"/>
            <a:t> </a:t>
          </a:r>
          <a:r>
            <a:rPr lang="vi-VN" sz="2200" kern="1200" dirty="0" smtClean="0"/>
            <a:t>đại diện Ủy ban nhân dân cấp xã hoặc đại diện cơ quan công an</a:t>
          </a:r>
          <a:r>
            <a:rPr lang="en-US" sz="2200" kern="1200" dirty="0" smtClean="0"/>
            <a:t> </a:t>
          </a:r>
          <a:r>
            <a:rPr lang="en-US" sz="2200" kern="1200" dirty="0" err="1" smtClean="0"/>
            <a:t>nơi</a:t>
          </a:r>
          <a:r>
            <a:rPr lang="en-US" sz="2200" kern="1200" dirty="0" smtClean="0"/>
            <a:t> </a:t>
          </a:r>
          <a:r>
            <a:rPr lang="en-US" sz="2200" kern="1200" dirty="0" err="1" smtClean="0"/>
            <a:t>kiểm</a:t>
          </a:r>
          <a:r>
            <a:rPr lang="en-US" sz="2200" kern="1200" dirty="0" smtClean="0"/>
            <a:t> </a:t>
          </a:r>
          <a:r>
            <a:rPr lang="en-US" sz="2200" kern="1200" dirty="0" err="1" smtClean="0"/>
            <a:t>tra</a:t>
          </a:r>
          <a:r>
            <a:rPr lang="en-US" sz="2200" kern="1200" dirty="0" smtClean="0"/>
            <a:t>,</a:t>
          </a:r>
          <a:r>
            <a:rPr lang="vi-VN" sz="2200" kern="1200" dirty="0" smtClean="0"/>
            <a:t> người chứng kiến</a:t>
          </a:r>
          <a:r>
            <a:rPr lang="en-US" sz="2200" kern="1200" dirty="0" smtClean="0"/>
            <a:t> </a:t>
          </a:r>
          <a:r>
            <a:rPr lang="en-US" sz="2200" kern="1200" dirty="0" err="1" smtClean="0"/>
            <a:t>để</a:t>
          </a:r>
          <a:r>
            <a:rPr lang="vi-VN" sz="2200" kern="1200" dirty="0" smtClean="0"/>
            <a:t> công bố quyết định kiểm tra và tiến hành kiểm tra </a:t>
          </a:r>
          <a:r>
            <a:rPr lang="en-US" sz="2200" kern="1200" dirty="0" err="1" smtClean="0"/>
            <a:t>theo</a:t>
          </a:r>
          <a:r>
            <a:rPr lang="en-US" sz="2200" kern="1200" dirty="0" smtClean="0"/>
            <a:t> </a:t>
          </a:r>
          <a:r>
            <a:rPr lang="en-US" sz="2200" kern="1200" dirty="0" err="1" smtClean="0"/>
            <a:t>quy</a:t>
          </a:r>
          <a:r>
            <a:rPr lang="en-US" sz="2200" kern="1200" dirty="0" smtClean="0"/>
            <a:t> </a:t>
          </a:r>
          <a:r>
            <a:rPr lang="en-US" sz="2200" kern="1200" dirty="0" err="1" smtClean="0"/>
            <a:t>định</a:t>
          </a:r>
          <a:r>
            <a:rPr lang="en-US" sz="2200" kern="1200" dirty="0" smtClean="0"/>
            <a:t>.</a:t>
          </a:r>
          <a:endParaRPr lang="en-US" sz="2200" kern="1200" dirty="0"/>
        </a:p>
      </dsp:txBody>
      <dsp:txXfrm>
        <a:off x="954606" y="1835216"/>
        <a:ext cx="7869116" cy="2210821"/>
      </dsp:txXfrm>
    </dsp:sp>
    <dsp:sp modelId="{DC4B3FB6-E1A8-4C8C-AA49-E92500B400E1}">
      <dsp:nvSpPr>
        <dsp:cNvPr id="0" name=""/>
        <dsp:cNvSpPr/>
      </dsp:nvSpPr>
      <dsp:spPr>
        <a:xfrm>
          <a:off x="1771649" y="4277277"/>
          <a:ext cx="10039350" cy="1603977"/>
        </a:xfrm>
        <a:prstGeom prst="roundRect">
          <a:avLst>
            <a:gd name="adj" fmla="val 1000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smtClean="0"/>
            <a:t>3.</a:t>
          </a:r>
          <a:r>
            <a:rPr lang="vi-VN" sz="2400" kern="1200" dirty="0" smtClean="0"/>
            <a:t> Tổ chức kiểm tra theo đúng nội dung của quyết định kiểm tra đã công bố. Trường hợp có </a:t>
          </a:r>
          <a:r>
            <a:rPr lang="en-US" sz="2400" kern="1200" dirty="0" err="1" smtClean="0"/>
            <a:t>nội</a:t>
          </a:r>
          <a:r>
            <a:rPr lang="en-US" sz="2400" kern="1200" dirty="0" smtClean="0"/>
            <a:t> dung</a:t>
          </a:r>
          <a:r>
            <a:rPr lang="vi-VN" sz="2400" kern="1200" dirty="0" smtClean="0"/>
            <a:t> phát sinh trong quá trình kiểm tra vượt quá thẩm quyền, Tổ kiểm tra phải báo cáo ngay với người ban hành quyết định kiểm tra để kịp thời xử lý.</a:t>
          </a:r>
          <a:endParaRPr lang="en-US" sz="2400" kern="1200" dirty="0"/>
        </a:p>
      </dsp:txBody>
      <dsp:txXfrm>
        <a:off x="1818628" y="4324256"/>
        <a:ext cx="7912722" cy="1510019"/>
      </dsp:txXfrm>
    </dsp:sp>
    <dsp:sp modelId="{41256E95-6727-486F-819C-B64B78ABB9EC}">
      <dsp:nvSpPr>
        <dsp:cNvPr id="0" name=""/>
        <dsp:cNvSpPr/>
      </dsp:nvSpPr>
      <dsp:spPr>
        <a:xfrm>
          <a:off x="8892505" y="1337985"/>
          <a:ext cx="1146844" cy="1146844"/>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9150545" y="1337985"/>
        <a:ext cx="630764" cy="863000"/>
      </dsp:txXfrm>
    </dsp:sp>
    <dsp:sp modelId="{DA4C8C5D-B1E2-4E57-A93D-58CF0701E526}">
      <dsp:nvSpPr>
        <dsp:cNvPr id="0" name=""/>
        <dsp:cNvSpPr/>
      </dsp:nvSpPr>
      <dsp:spPr>
        <a:xfrm>
          <a:off x="9778330" y="3384662"/>
          <a:ext cx="1146844" cy="1146844"/>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kern="1200"/>
        </a:p>
      </dsp:txBody>
      <dsp:txXfrm>
        <a:off x="10036370" y="3384662"/>
        <a:ext cx="630764" cy="863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57C43-981D-4D0A-9AB8-8288C7B251C6}">
      <dsp:nvSpPr>
        <dsp:cNvPr id="0" name=""/>
        <dsp:cNvSpPr/>
      </dsp:nvSpPr>
      <dsp:spPr>
        <a:xfrm>
          <a:off x="-6411958" y="-980734"/>
          <a:ext cx="7632020" cy="7632020"/>
        </a:xfrm>
        <a:prstGeom prst="blockArc">
          <a:avLst>
            <a:gd name="adj1" fmla="val 18900000"/>
            <a:gd name="adj2" fmla="val 2700000"/>
            <a:gd name="adj3" fmla="val 28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21F68D-F91B-4FF3-BB77-85EA043251A9}">
      <dsp:nvSpPr>
        <dsp:cNvPr id="0" name=""/>
        <dsp:cNvSpPr/>
      </dsp:nvSpPr>
      <dsp:spPr>
        <a:xfrm>
          <a:off x="784765" y="447973"/>
          <a:ext cx="10107473" cy="1372273"/>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020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a) </a:t>
          </a:r>
          <a:r>
            <a:rPr lang="en-US" sz="2600" kern="1200" dirty="0" err="1" smtClean="0"/>
            <a:t>Tổng</a:t>
          </a:r>
          <a:r>
            <a:rPr lang="en-US" sz="2600" kern="1200" dirty="0" smtClean="0"/>
            <a:t> </a:t>
          </a:r>
          <a:r>
            <a:rPr lang="en-US" sz="2600" kern="1200" dirty="0" err="1" smtClean="0"/>
            <a:t>hợp</a:t>
          </a:r>
          <a:r>
            <a:rPr lang="en-US" sz="2600" kern="1200" dirty="0" smtClean="0"/>
            <a:t>, </a:t>
          </a:r>
          <a:r>
            <a:rPr lang="en-US" sz="2600" kern="1200" dirty="0" err="1" smtClean="0"/>
            <a:t>lưu</a:t>
          </a:r>
          <a:r>
            <a:rPr lang="en-US" sz="2600" kern="1200" dirty="0" smtClean="0"/>
            <a:t> </a:t>
          </a:r>
          <a:r>
            <a:rPr lang="en-US" sz="2600" kern="1200" dirty="0" err="1" smtClean="0"/>
            <a:t>giữ</a:t>
          </a:r>
          <a:r>
            <a:rPr lang="en-US" sz="2600" kern="1200" dirty="0" smtClean="0"/>
            <a:t> </a:t>
          </a:r>
          <a:r>
            <a:rPr lang="en-US" sz="2600" kern="1200" dirty="0" err="1" smtClean="0"/>
            <a:t>thông</a:t>
          </a:r>
          <a:r>
            <a:rPr lang="en-US" sz="2600" kern="1200" dirty="0" smtClean="0"/>
            <a:t> tin </a:t>
          </a:r>
          <a:r>
            <a:rPr lang="en-US" sz="2600" kern="1200" dirty="0" err="1" smtClean="0"/>
            <a:t>về</a:t>
          </a:r>
          <a:r>
            <a:rPr lang="en-US" sz="2600" kern="1200" dirty="0" smtClean="0"/>
            <a:t> </a:t>
          </a:r>
          <a:r>
            <a:rPr lang="en-US" sz="2600" kern="1200" dirty="0" err="1" smtClean="0"/>
            <a:t>tình</a:t>
          </a:r>
          <a:r>
            <a:rPr lang="en-US" sz="2600" kern="1200" dirty="0" smtClean="0"/>
            <a:t> </a:t>
          </a:r>
          <a:r>
            <a:rPr lang="en-US" sz="2600" kern="1200" dirty="0" err="1" smtClean="0"/>
            <a:t>hình</a:t>
          </a:r>
          <a:r>
            <a:rPr lang="en-US" sz="2600" kern="1200" dirty="0" smtClean="0"/>
            <a:t> </a:t>
          </a:r>
          <a:r>
            <a:rPr lang="en-US" sz="2600" kern="1200" dirty="0" err="1" smtClean="0"/>
            <a:t>khai</a:t>
          </a:r>
          <a:r>
            <a:rPr lang="en-US" sz="2600" kern="1200" dirty="0" smtClean="0"/>
            <a:t> </a:t>
          </a:r>
          <a:r>
            <a:rPr lang="en-US" sz="2600" kern="1200" dirty="0" err="1" smtClean="0"/>
            <a:t>thác</a:t>
          </a:r>
          <a:r>
            <a:rPr lang="en-US" sz="2600" kern="1200" dirty="0" smtClean="0"/>
            <a:t>; </a:t>
          </a:r>
          <a:r>
            <a:rPr lang="en-US" sz="2600" kern="1200" dirty="0" err="1" smtClean="0"/>
            <a:t>nhập</a:t>
          </a:r>
          <a:r>
            <a:rPr lang="en-US" sz="2600" kern="1200" dirty="0" smtClean="0"/>
            <a:t>, </a:t>
          </a:r>
          <a:r>
            <a:rPr lang="en-US" sz="2600" kern="1200" dirty="0" err="1" smtClean="0"/>
            <a:t>xuất</a:t>
          </a:r>
          <a:r>
            <a:rPr lang="en-US" sz="2600" kern="1200" dirty="0" smtClean="0"/>
            <a:t> </a:t>
          </a:r>
          <a:r>
            <a:rPr lang="en-US" sz="2600" kern="1200" dirty="0" err="1" smtClean="0"/>
            <a:t>lâm</a:t>
          </a:r>
          <a:r>
            <a:rPr lang="en-US" sz="2600" kern="1200" dirty="0" smtClean="0"/>
            <a:t> </a:t>
          </a:r>
          <a:r>
            <a:rPr lang="en-US" sz="2600" kern="1200" dirty="0" err="1" smtClean="0"/>
            <a:t>sản</a:t>
          </a:r>
          <a:r>
            <a:rPr lang="en-US" sz="2600" kern="1200" dirty="0" smtClean="0"/>
            <a:t> </a:t>
          </a:r>
          <a:r>
            <a:rPr lang="en-US" sz="2600" kern="1200" dirty="0" err="1" smtClean="0"/>
            <a:t>trên</a:t>
          </a:r>
          <a:r>
            <a:rPr lang="en-US" sz="2600" kern="1200" dirty="0" smtClean="0"/>
            <a:t> </a:t>
          </a:r>
          <a:r>
            <a:rPr lang="en-US" sz="2600" kern="1200" dirty="0" err="1" smtClean="0"/>
            <a:t>địa</a:t>
          </a:r>
          <a:r>
            <a:rPr lang="en-US" sz="2600" kern="1200" dirty="0" smtClean="0"/>
            <a:t> </a:t>
          </a:r>
          <a:r>
            <a:rPr lang="en-US" sz="2600" kern="1200" dirty="0" err="1" smtClean="0"/>
            <a:t>bàn</a:t>
          </a:r>
          <a:r>
            <a:rPr lang="en-US" sz="2600" kern="1200" dirty="0" smtClean="0"/>
            <a:t> </a:t>
          </a:r>
          <a:r>
            <a:rPr lang="en-US" sz="2600" kern="1200" dirty="0" err="1" smtClean="0"/>
            <a:t>tỉnh</a:t>
          </a:r>
          <a:r>
            <a:rPr lang="en-US" sz="2600" kern="1200" dirty="0" smtClean="0"/>
            <a:t>; </a:t>
          </a:r>
          <a:r>
            <a:rPr lang="en-US" sz="2600" kern="1200" dirty="0" err="1" smtClean="0"/>
            <a:t>tổ</a:t>
          </a:r>
          <a:r>
            <a:rPr lang="en-US" sz="2600" kern="1200" dirty="0" smtClean="0"/>
            <a:t> </a:t>
          </a:r>
          <a:r>
            <a:rPr lang="en-US" sz="2600" kern="1200" dirty="0" err="1" smtClean="0"/>
            <a:t>chức</a:t>
          </a:r>
          <a:r>
            <a:rPr lang="en-US" sz="2600" kern="1200" dirty="0" smtClean="0"/>
            <a:t> </a:t>
          </a:r>
          <a:r>
            <a:rPr lang="en-US" sz="2600" kern="1200" dirty="0" err="1" smtClean="0"/>
            <a:t>kiểm</a:t>
          </a:r>
          <a:r>
            <a:rPr lang="en-US" sz="2600" kern="1200" dirty="0" smtClean="0"/>
            <a:t> </a:t>
          </a:r>
          <a:r>
            <a:rPr lang="en-US" sz="2600" kern="1200" dirty="0" err="1" smtClean="0"/>
            <a:t>tra</a:t>
          </a:r>
          <a:r>
            <a:rPr lang="en-US" sz="2600" kern="1200" dirty="0" smtClean="0"/>
            <a:t>, </a:t>
          </a:r>
          <a:r>
            <a:rPr lang="en-US" sz="2600" kern="1200" dirty="0" err="1" smtClean="0"/>
            <a:t>giám</a:t>
          </a:r>
          <a:r>
            <a:rPr lang="en-US" sz="2600" kern="1200" dirty="0" smtClean="0"/>
            <a:t> </a:t>
          </a:r>
          <a:r>
            <a:rPr lang="en-US" sz="2600" kern="1200" dirty="0" err="1" smtClean="0"/>
            <a:t>sát</a:t>
          </a:r>
          <a:r>
            <a:rPr lang="en-US" sz="2600" kern="1200" dirty="0" smtClean="0"/>
            <a:t>, </a:t>
          </a:r>
          <a:r>
            <a:rPr lang="en-US" sz="2600" kern="1200" dirty="0" err="1" smtClean="0"/>
            <a:t>truy</a:t>
          </a:r>
          <a:r>
            <a:rPr lang="en-US" sz="2600" kern="1200" dirty="0" smtClean="0"/>
            <a:t> </a:t>
          </a:r>
          <a:r>
            <a:rPr lang="en-US" sz="2600" kern="1200" dirty="0" err="1" smtClean="0"/>
            <a:t>xuất</a:t>
          </a:r>
          <a:r>
            <a:rPr lang="en-US" sz="2600" kern="1200" dirty="0" smtClean="0"/>
            <a:t> </a:t>
          </a:r>
          <a:r>
            <a:rPr lang="en-US" sz="2600" kern="1200" dirty="0" err="1" smtClean="0"/>
            <a:t>nguồn</a:t>
          </a:r>
          <a:r>
            <a:rPr lang="en-US" sz="2600" kern="1200" dirty="0" smtClean="0"/>
            <a:t> </a:t>
          </a:r>
          <a:r>
            <a:rPr lang="en-US" sz="2600" kern="1200" dirty="0" err="1" smtClean="0"/>
            <a:t>gốc</a:t>
          </a:r>
          <a:r>
            <a:rPr lang="en-US" sz="2600" kern="1200" dirty="0" smtClean="0"/>
            <a:t> </a:t>
          </a:r>
          <a:r>
            <a:rPr lang="en-US" sz="2600" kern="1200" dirty="0" err="1" smtClean="0"/>
            <a:t>lâm</a:t>
          </a:r>
          <a:r>
            <a:rPr lang="en-US" sz="2600" kern="1200" dirty="0" smtClean="0"/>
            <a:t> </a:t>
          </a:r>
          <a:r>
            <a:rPr lang="en-US" sz="2600" kern="1200" dirty="0" err="1" smtClean="0"/>
            <a:t>sản</a:t>
          </a:r>
          <a:r>
            <a:rPr lang="en-US" sz="2600" kern="1200" dirty="0" smtClean="0"/>
            <a:t> </a:t>
          </a:r>
          <a:r>
            <a:rPr lang="en-US" sz="2600" kern="1200" dirty="0" err="1" smtClean="0"/>
            <a:t>theo</a:t>
          </a:r>
          <a:r>
            <a:rPr lang="en-US" sz="2600" kern="1200" dirty="0" smtClean="0"/>
            <a:t> </a:t>
          </a:r>
          <a:r>
            <a:rPr lang="en-US" sz="2600" kern="1200" dirty="0" err="1" smtClean="0"/>
            <a:t>quy</a:t>
          </a:r>
          <a:r>
            <a:rPr lang="en-US" sz="2600" kern="1200" dirty="0" smtClean="0"/>
            <a:t> </a:t>
          </a:r>
          <a:r>
            <a:rPr lang="en-US" sz="2600" kern="1200" dirty="0" err="1" smtClean="0"/>
            <a:t>định</a:t>
          </a:r>
          <a:r>
            <a:rPr lang="en-US" sz="2600" kern="1200" dirty="0" smtClean="0"/>
            <a:t> </a:t>
          </a:r>
          <a:r>
            <a:rPr lang="en-US" sz="2600" kern="1200" dirty="0" err="1" smtClean="0"/>
            <a:t>của</a:t>
          </a:r>
          <a:r>
            <a:rPr lang="en-US" sz="2600" kern="1200" dirty="0" smtClean="0"/>
            <a:t> </a:t>
          </a:r>
          <a:r>
            <a:rPr lang="en-US" sz="2600" kern="1200" dirty="0" err="1" smtClean="0"/>
            <a:t>Thông</a:t>
          </a:r>
          <a:r>
            <a:rPr lang="en-US" sz="2600" kern="1200" dirty="0" smtClean="0"/>
            <a:t> </a:t>
          </a:r>
          <a:r>
            <a:rPr lang="en-US" sz="2600" kern="1200" dirty="0" err="1" smtClean="0"/>
            <a:t>tư</a:t>
          </a:r>
          <a:r>
            <a:rPr lang="en-US" sz="2600" kern="1200" dirty="0" smtClean="0"/>
            <a:t> </a:t>
          </a:r>
          <a:r>
            <a:rPr lang="en-US" sz="2600" kern="1200" dirty="0" err="1" smtClean="0"/>
            <a:t>này</a:t>
          </a:r>
          <a:r>
            <a:rPr lang="en-US" sz="2600" kern="1200" dirty="0" smtClean="0"/>
            <a:t>;</a:t>
          </a:r>
          <a:endParaRPr lang="en-US" sz="2600" kern="1200" dirty="0"/>
        </a:p>
      </dsp:txBody>
      <dsp:txXfrm>
        <a:off x="784765" y="447973"/>
        <a:ext cx="10107473" cy="1372273"/>
      </dsp:txXfrm>
    </dsp:sp>
    <dsp:sp modelId="{D79A4BBB-AFD9-4FB7-BFB0-AB724EC234D6}">
      <dsp:nvSpPr>
        <dsp:cNvPr id="0" name=""/>
        <dsp:cNvSpPr/>
      </dsp:nvSpPr>
      <dsp:spPr>
        <a:xfrm>
          <a:off x="198962" y="548306"/>
          <a:ext cx="1171606" cy="1171606"/>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C38E15D-523C-4585-80CC-F540B5C87544}">
      <dsp:nvSpPr>
        <dsp:cNvPr id="0" name=""/>
        <dsp:cNvSpPr/>
      </dsp:nvSpPr>
      <dsp:spPr>
        <a:xfrm>
          <a:off x="1197014" y="2211514"/>
          <a:ext cx="9695224" cy="1247521"/>
        </a:xfrm>
        <a:prstGeom prst="rect">
          <a:avLst/>
        </a:prstGeom>
        <a:gradFill rotWithShape="0">
          <a:gsLst>
            <a:gs pos="0">
              <a:srgbClr val="0070C0"/>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020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b) </a:t>
          </a:r>
          <a:r>
            <a:rPr lang="en-US" sz="2600" kern="1200" dirty="0" err="1" smtClean="0"/>
            <a:t>Quản</a:t>
          </a:r>
          <a:r>
            <a:rPr lang="en-US" sz="2600" kern="1200" dirty="0" smtClean="0"/>
            <a:t> </a:t>
          </a:r>
          <a:r>
            <a:rPr lang="en-US" sz="2600" kern="1200" dirty="0" err="1" smtClean="0"/>
            <a:t>lý</a:t>
          </a:r>
          <a:r>
            <a:rPr lang="en-US" sz="2600" kern="1200" dirty="0" smtClean="0"/>
            <a:t> </a:t>
          </a:r>
          <a:r>
            <a:rPr lang="en-US" sz="2600" kern="1200" dirty="0" err="1" smtClean="0"/>
            <a:t>hồ</a:t>
          </a:r>
          <a:r>
            <a:rPr lang="en-US" sz="2600" kern="1200" dirty="0" smtClean="0"/>
            <a:t> </a:t>
          </a:r>
          <a:r>
            <a:rPr lang="en-US" sz="2600" kern="1200" dirty="0" err="1" smtClean="0"/>
            <a:t>sơ</a:t>
          </a:r>
          <a:r>
            <a:rPr lang="en-US" sz="2600" kern="1200" dirty="0" smtClean="0"/>
            <a:t> </a:t>
          </a:r>
          <a:r>
            <a:rPr lang="en-US" sz="2600" kern="1200" dirty="0" err="1" smtClean="0"/>
            <a:t>lâm</a:t>
          </a:r>
          <a:r>
            <a:rPr lang="en-US" sz="2600" kern="1200" dirty="0" smtClean="0"/>
            <a:t> </a:t>
          </a:r>
          <a:r>
            <a:rPr lang="en-US" sz="2600" kern="1200" dirty="0" err="1" smtClean="0"/>
            <a:t>sản</a:t>
          </a:r>
          <a:r>
            <a:rPr lang="en-US" sz="2600" kern="1200" dirty="0" smtClean="0"/>
            <a:t> </a:t>
          </a:r>
          <a:r>
            <a:rPr lang="en-US" sz="2600" kern="1200" dirty="0" err="1" smtClean="0"/>
            <a:t>theo</a:t>
          </a:r>
          <a:r>
            <a:rPr lang="en-US" sz="2600" kern="1200" dirty="0" smtClean="0"/>
            <a:t> </a:t>
          </a:r>
          <a:r>
            <a:rPr lang="en-US" sz="2600" kern="1200" dirty="0" err="1" smtClean="0"/>
            <a:t>quy</a:t>
          </a:r>
          <a:r>
            <a:rPr lang="en-US" sz="2600" kern="1200" dirty="0" smtClean="0"/>
            <a:t> </a:t>
          </a:r>
          <a:r>
            <a:rPr lang="en-US" sz="2600" kern="1200" dirty="0" err="1" smtClean="0"/>
            <a:t>định</a:t>
          </a:r>
          <a:r>
            <a:rPr lang="en-US" sz="2600" kern="1200" dirty="0" smtClean="0"/>
            <a:t> </a:t>
          </a:r>
          <a:r>
            <a:rPr lang="en-US" sz="2600" kern="1200" dirty="0" err="1" smtClean="0"/>
            <a:t>tại</a:t>
          </a:r>
          <a:r>
            <a:rPr lang="en-US" sz="2600" kern="1200" dirty="0" smtClean="0"/>
            <a:t> </a:t>
          </a:r>
          <a:r>
            <a:rPr lang="en-US" sz="2600" kern="1200" dirty="0" err="1" smtClean="0"/>
            <a:t>Thông</a:t>
          </a:r>
          <a:r>
            <a:rPr lang="en-US" sz="2600" kern="1200" dirty="0" smtClean="0"/>
            <a:t> </a:t>
          </a:r>
          <a:r>
            <a:rPr lang="en-US" sz="2600" kern="1200" dirty="0" err="1" smtClean="0"/>
            <a:t>tư</a:t>
          </a:r>
          <a:r>
            <a:rPr lang="en-US" sz="2600" kern="1200" dirty="0" smtClean="0"/>
            <a:t> </a:t>
          </a:r>
          <a:r>
            <a:rPr lang="en-US" sz="2600" kern="1200" dirty="0" err="1" smtClean="0"/>
            <a:t>này</a:t>
          </a:r>
          <a:r>
            <a:rPr lang="en-US" sz="2600" kern="1200" dirty="0" smtClean="0"/>
            <a:t>;</a:t>
          </a:r>
          <a:endParaRPr lang="en-US" sz="2600" kern="1200" dirty="0"/>
        </a:p>
      </dsp:txBody>
      <dsp:txXfrm>
        <a:off x="1197014" y="2211514"/>
        <a:ext cx="9695224" cy="1247521"/>
      </dsp:txXfrm>
    </dsp:sp>
    <dsp:sp modelId="{8783C8D4-8047-46D5-B649-5B66DD712847}">
      <dsp:nvSpPr>
        <dsp:cNvPr id="0" name=""/>
        <dsp:cNvSpPr/>
      </dsp:nvSpPr>
      <dsp:spPr>
        <a:xfrm>
          <a:off x="611211" y="2249472"/>
          <a:ext cx="1171606" cy="1171606"/>
        </a:xfrm>
        <a:prstGeom prst="ellipse">
          <a:avLst/>
        </a:prstGeom>
        <a:solidFill>
          <a:schemeClr val="lt1">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5539D1E-D7DE-4836-BEA3-26678FAA260A}">
      <dsp:nvSpPr>
        <dsp:cNvPr id="0" name=""/>
        <dsp:cNvSpPr/>
      </dsp:nvSpPr>
      <dsp:spPr>
        <a:xfrm>
          <a:off x="784765" y="3850304"/>
          <a:ext cx="10107473" cy="1372273"/>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00200"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 </a:t>
          </a:r>
          <a:r>
            <a:rPr lang="en-US" sz="2600" kern="1200" dirty="0" err="1" smtClean="0"/>
            <a:t>Báo</a:t>
          </a:r>
          <a:r>
            <a:rPr lang="en-US" sz="2600" kern="1200" dirty="0" smtClean="0"/>
            <a:t> </a:t>
          </a:r>
          <a:r>
            <a:rPr lang="en-US" sz="2600" kern="1200" dirty="0" err="1" smtClean="0"/>
            <a:t>cáo</a:t>
          </a:r>
          <a:r>
            <a:rPr lang="en-US" sz="2600" kern="1200" dirty="0" smtClean="0"/>
            <a:t> </a:t>
          </a:r>
          <a:r>
            <a:rPr lang="en-US" sz="2600" kern="1200" dirty="0" err="1" smtClean="0"/>
            <a:t>tình</a:t>
          </a:r>
          <a:r>
            <a:rPr lang="en-US" sz="2600" kern="1200" dirty="0" smtClean="0"/>
            <a:t> </a:t>
          </a:r>
          <a:r>
            <a:rPr lang="en-US" sz="2600" kern="1200" dirty="0" err="1" smtClean="0"/>
            <a:t>hình</a:t>
          </a:r>
          <a:r>
            <a:rPr lang="en-US" sz="2600" kern="1200" dirty="0" smtClean="0"/>
            <a:t> </a:t>
          </a:r>
          <a:r>
            <a:rPr lang="en-US" sz="2600" kern="1200" dirty="0" err="1" smtClean="0"/>
            <a:t>quản</a:t>
          </a:r>
          <a:r>
            <a:rPr lang="en-US" sz="2600" kern="1200" dirty="0" smtClean="0"/>
            <a:t> </a:t>
          </a:r>
          <a:r>
            <a:rPr lang="en-US" sz="2600" kern="1200" dirty="0" err="1" smtClean="0"/>
            <a:t>lý</a:t>
          </a:r>
          <a:r>
            <a:rPr lang="en-US" sz="2600" kern="1200" dirty="0" smtClean="0"/>
            <a:t>, </a:t>
          </a:r>
          <a:r>
            <a:rPr lang="en-US" sz="2600" kern="1200" dirty="0" err="1" smtClean="0"/>
            <a:t>kiểm</a:t>
          </a:r>
          <a:r>
            <a:rPr lang="en-US" sz="2600" kern="1200" dirty="0" smtClean="0"/>
            <a:t> </a:t>
          </a:r>
          <a:r>
            <a:rPr lang="en-US" sz="2600" kern="1200" dirty="0" err="1" smtClean="0"/>
            <a:t>tra</a:t>
          </a:r>
          <a:r>
            <a:rPr lang="en-US" sz="2600" kern="1200" dirty="0" smtClean="0"/>
            <a:t>, </a:t>
          </a:r>
          <a:r>
            <a:rPr lang="en-US" sz="2600" kern="1200" dirty="0" err="1" smtClean="0"/>
            <a:t>truy</a:t>
          </a:r>
          <a:r>
            <a:rPr lang="en-US" sz="2600" kern="1200" dirty="0" smtClean="0"/>
            <a:t> </a:t>
          </a:r>
          <a:r>
            <a:rPr lang="en-US" sz="2600" kern="1200" dirty="0" err="1" smtClean="0"/>
            <a:t>xuất</a:t>
          </a:r>
          <a:r>
            <a:rPr lang="en-US" sz="2600" kern="1200" dirty="0" smtClean="0"/>
            <a:t> </a:t>
          </a:r>
          <a:r>
            <a:rPr lang="en-US" sz="2600" kern="1200" dirty="0" err="1" smtClean="0"/>
            <a:t>nguồn</a:t>
          </a:r>
          <a:r>
            <a:rPr lang="en-US" sz="2600" kern="1200" dirty="0" smtClean="0"/>
            <a:t> </a:t>
          </a:r>
          <a:r>
            <a:rPr lang="en-US" sz="2600" kern="1200" dirty="0" err="1" smtClean="0"/>
            <a:t>gốc</a:t>
          </a:r>
          <a:r>
            <a:rPr lang="en-US" sz="2600" kern="1200" dirty="0" smtClean="0"/>
            <a:t> </a:t>
          </a:r>
          <a:r>
            <a:rPr lang="en-US" sz="2600" kern="1200" dirty="0" err="1" smtClean="0"/>
            <a:t>lâm</a:t>
          </a:r>
          <a:r>
            <a:rPr lang="en-US" sz="2600" kern="1200" dirty="0" smtClean="0"/>
            <a:t> </a:t>
          </a:r>
          <a:r>
            <a:rPr lang="en-US" sz="2600" kern="1200" dirty="0" err="1" smtClean="0"/>
            <a:t>sản</a:t>
          </a:r>
          <a:r>
            <a:rPr lang="en-US" sz="2600" kern="1200" dirty="0" smtClean="0"/>
            <a:t>; </a:t>
          </a:r>
          <a:r>
            <a:rPr lang="en-US" sz="2600" kern="1200" dirty="0" err="1" smtClean="0"/>
            <a:t>cơ</a:t>
          </a:r>
          <a:r>
            <a:rPr lang="en-US" sz="2600" kern="1200" dirty="0" smtClean="0"/>
            <a:t> </a:t>
          </a:r>
          <a:r>
            <a:rPr lang="en-US" sz="2600" kern="1200" dirty="0" err="1" smtClean="0"/>
            <a:t>sở</a:t>
          </a:r>
          <a:r>
            <a:rPr lang="en-US" sz="2600" kern="1200" dirty="0" smtClean="0"/>
            <a:t> </a:t>
          </a:r>
          <a:r>
            <a:rPr lang="en-US" sz="2600" kern="1200" dirty="0" err="1" smtClean="0"/>
            <a:t>nuôi</a:t>
          </a:r>
          <a:r>
            <a:rPr lang="en-US" sz="2600" kern="1200" dirty="0" smtClean="0"/>
            <a:t> </a:t>
          </a:r>
          <a:r>
            <a:rPr lang="en-US" sz="2600" kern="1200" dirty="0" err="1" smtClean="0"/>
            <a:t>động</a:t>
          </a:r>
          <a:r>
            <a:rPr lang="en-US" sz="2600" kern="1200" dirty="0" smtClean="0"/>
            <a:t> </a:t>
          </a:r>
          <a:r>
            <a:rPr lang="en-US" sz="2600" kern="1200" dirty="0" err="1" smtClean="0"/>
            <a:t>vật</a:t>
          </a:r>
          <a:r>
            <a:rPr lang="en-US" sz="2600" kern="1200" dirty="0" smtClean="0"/>
            <a:t>, </a:t>
          </a:r>
          <a:r>
            <a:rPr lang="en-US" sz="2600" kern="1200" dirty="0" err="1" smtClean="0"/>
            <a:t>trồng</a:t>
          </a:r>
          <a:r>
            <a:rPr lang="en-US" sz="2600" kern="1200" dirty="0" smtClean="0"/>
            <a:t> </a:t>
          </a:r>
          <a:r>
            <a:rPr lang="en-US" sz="2600" kern="1200" dirty="0" err="1" smtClean="0"/>
            <a:t>thực</a:t>
          </a:r>
          <a:r>
            <a:rPr lang="en-US" sz="2600" kern="1200" dirty="0" smtClean="0"/>
            <a:t> </a:t>
          </a:r>
          <a:r>
            <a:rPr lang="en-US" sz="2600" kern="1200" dirty="0" err="1" smtClean="0"/>
            <a:t>vật</a:t>
          </a:r>
          <a:r>
            <a:rPr lang="en-US" sz="2600" kern="1200" dirty="0" smtClean="0"/>
            <a:t> </a:t>
          </a:r>
          <a:r>
            <a:rPr lang="en-US" sz="2600" kern="1200" dirty="0" err="1" smtClean="0"/>
            <a:t>trên</a:t>
          </a:r>
          <a:r>
            <a:rPr lang="en-US" sz="2600" kern="1200" dirty="0" smtClean="0"/>
            <a:t> </a:t>
          </a:r>
          <a:r>
            <a:rPr lang="en-US" sz="2600" kern="1200" dirty="0" err="1" smtClean="0"/>
            <a:t>địa</a:t>
          </a:r>
          <a:r>
            <a:rPr lang="en-US" sz="2600" kern="1200" dirty="0" smtClean="0"/>
            <a:t> </a:t>
          </a:r>
          <a:r>
            <a:rPr lang="en-US" sz="2600" kern="1200" dirty="0" err="1" smtClean="0"/>
            <a:t>bàn</a:t>
          </a:r>
          <a:r>
            <a:rPr lang="en-US" sz="2600" kern="1200" dirty="0" smtClean="0"/>
            <a:t> </a:t>
          </a:r>
          <a:r>
            <a:rPr lang="en-US" sz="2600" kern="1200" dirty="0" err="1" smtClean="0"/>
            <a:t>theo</a:t>
          </a:r>
          <a:r>
            <a:rPr lang="en-US" sz="2600" kern="1200" dirty="0" smtClean="0"/>
            <a:t> </a:t>
          </a:r>
          <a:r>
            <a:rPr lang="en-US" sz="2600" kern="1200" dirty="0" err="1" smtClean="0"/>
            <a:t>quy</a:t>
          </a:r>
          <a:r>
            <a:rPr lang="en-US" sz="2600" kern="1200" dirty="0" smtClean="0"/>
            <a:t> </a:t>
          </a:r>
          <a:r>
            <a:rPr lang="en-US" sz="2600" kern="1200" dirty="0" err="1" smtClean="0"/>
            <a:t>định</a:t>
          </a:r>
          <a:r>
            <a:rPr lang="en-US" sz="2600" kern="1200" dirty="0" smtClean="0"/>
            <a:t> </a:t>
          </a:r>
          <a:r>
            <a:rPr lang="en-US" sz="2600" kern="1200" dirty="0" err="1" smtClean="0"/>
            <a:t>tại</a:t>
          </a:r>
          <a:r>
            <a:rPr lang="en-US" sz="2600" kern="1200" dirty="0" smtClean="0"/>
            <a:t> </a:t>
          </a:r>
          <a:r>
            <a:rPr lang="en-US" sz="2600" kern="1200" dirty="0" err="1" smtClean="0"/>
            <a:t>Thông</a:t>
          </a:r>
          <a:r>
            <a:rPr lang="en-US" sz="2600" kern="1200" dirty="0" smtClean="0"/>
            <a:t> </a:t>
          </a:r>
          <a:r>
            <a:rPr lang="en-US" sz="2600" kern="1200" dirty="0" err="1" smtClean="0"/>
            <a:t>tư</a:t>
          </a:r>
          <a:r>
            <a:rPr lang="en-US" sz="2600" kern="1200" dirty="0" smtClean="0"/>
            <a:t> </a:t>
          </a:r>
          <a:r>
            <a:rPr lang="en-US" sz="2600" kern="1200" dirty="0" err="1" smtClean="0"/>
            <a:t>này</a:t>
          </a:r>
          <a:r>
            <a:rPr lang="en-US" sz="2600" kern="1200" dirty="0" smtClean="0"/>
            <a:t>.</a:t>
          </a:r>
          <a:endParaRPr lang="en-US" sz="2600" kern="1200" dirty="0"/>
        </a:p>
      </dsp:txBody>
      <dsp:txXfrm>
        <a:off x="784765" y="3850304"/>
        <a:ext cx="10107473" cy="1372273"/>
      </dsp:txXfrm>
    </dsp:sp>
    <dsp:sp modelId="{102A5125-6175-4A94-964B-1A5A92E34F6D}">
      <dsp:nvSpPr>
        <dsp:cNvPr id="0" name=""/>
        <dsp:cNvSpPr/>
      </dsp:nvSpPr>
      <dsp:spPr>
        <a:xfrm>
          <a:off x="198962" y="3950637"/>
          <a:ext cx="1171606" cy="1171606"/>
        </a:xfrm>
        <a:prstGeom prst="ellipse">
          <a:avLst/>
        </a:prstGeom>
        <a:solidFill>
          <a:schemeClr val="lt1">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4DB21-04C5-44EC-AC70-86AC8543A29D}">
      <dsp:nvSpPr>
        <dsp:cNvPr id="0" name=""/>
        <dsp:cNvSpPr/>
      </dsp:nvSpPr>
      <dsp:spPr>
        <a:xfrm rot="5400000">
          <a:off x="-180948" y="314605"/>
          <a:ext cx="1206323" cy="844426"/>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1</a:t>
          </a:r>
          <a:endParaRPr lang="en-US" sz="2200" kern="1200" dirty="0"/>
        </a:p>
      </dsp:txBody>
      <dsp:txXfrm rot="-5400000">
        <a:off x="1" y="555869"/>
        <a:ext cx="844426" cy="361897"/>
      </dsp:txXfrm>
    </dsp:sp>
    <dsp:sp modelId="{AB9CAC96-D5CA-452E-A35C-C842085C19D8}">
      <dsp:nvSpPr>
        <dsp:cNvPr id="0" name=""/>
        <dsp:cNvSpPr/>
      </dsp:nvSpPr>
      <dsp:spPr>
        <a:xfrm rot="5400000">
          <a:off x="5691583" y="-4843274"/>
          <a:ext cx="1043658" cy="1073797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 </a:t>
          </a:r>
          <a:r>
            <a:rPr lang="en-US" sz="2200" kern="1200" dirty="0" err="1" smtClean="0"/>
            <a:t>Tổng</a:t>
          </a:r>
          <a:r>
            <a:rPr lang="en-US" sz="2200" kern="1200" dirty="0" smtClean="0"/>
            <a:t> </a:t>
          </a:r>
          <a:r>
            <a:rPr lang="en-US" sz="2200" kern="1200" dirty="0" err="1" smtClean="0"/>
            <a:t>hợp</a:t>
          </a:r>
          <a:r>
            <a:rPr lang="en-US" sz="2200" kern="1200" dirty="0" smtClean="0"/>
            <a:t>, </a:t>
          </a:r>
          <a:r>
            <a:rPr lang="en-US" sz="2200" kern="1200" dirty="0" err="1" smtClean="0"/>
            <a:t>lưu</a:t>
          </a:r>
          <a:r>
            <a:rPr lang="en-US" sz="2200" kern="1200" dirty="0" smtClean="0"/>
            <a:t> </a:t>
          </a:r>
          <a:r>
            <a:rPr lang="en-US" sz="2200" kern="1200" dirty="0" err="1" smtClean="0"/>
            <a:t>giữ</a:t>
          </a:r>
          <a:r>
            <a:rPr lang="en-US" sz="2200" kern="1200" dirty="0" smtClean="0"/>
            <a:t> </a:t>
          </a:r>
          <a:r>
            <a:rPr lang="en-US" sz="2200" kern="1200" dirty="0" err="1" smtClean="0"/>
            <a:t>thông</a:t>
          </a:r>
          <a:r>
            <a:rPr lang="en-US" sz="2200" kern="1200" dirty="0" smtClean="0"/>
            <a:t> tin </a:t>
          </a:r>
          <a:r>
            <a:rPr lang="en-US" sz="2200" kern="1200" dirty="0" err="1" smtClean="0"/>
            <a:t>về</a:t>
          </a:r>
          <a:r>
            <a:rPr lang="en-US" sz="2200" kern="1200" dirty="0" smtClean="0"/>
            <a:t> </a:t>
          </a:r>
          <a:r>
            <a:rPr lang="en-US" sz="2200" kern="1200" dirty="0" err="1" smtClean="0"/>
            <a:t>tình</a:t>
          </a:r>
          <a:r>
            <a:rPr lang="en-US" sz="2200" kern="1200" dirty="0" smtClean="0"/>
            <a:t> </a:t>
          </a:r>
          <a:r>
            <a:rPr lang="en-US" sz="2200" kern="1200" dirty="0" err="1" smtClean="0"/>
            <a:t>hình</a:t>
          </a:r>
          <a:r>
            <a:rPr lang="en-US" sz="2200" kern="1200" dirty="0" smtClean="0"/>
            <a:t> </a:t>
          </a:r>
          <a:r>
            <a:rPr lang="en-US" sz="2200" kern="1200" dirty="0" err="1" smtClean="0"/>
            <a:t>khai</a:t>
          </a:r>
          <a:r>
            <a:rPr lang="en-US" sz="2200" kern="1200" dirty="0" smtClean="0"/>
            <a:t> </a:t>
          </a:r>
          <a:r>
            <a:rPr lang="en-US" sz="2200" kern="1200" dirty="0" err="1" smtClean="0"/>
            <a:t>thác</a:t>
          </a:r>
          <a:r>
            <a:rPr lang="en-US" sz="2200" kern="1200" dirty="0" smtClean="0"/>
            <a:t>; </a:t>
          </a:r>
          <a:r>
            <a:rPr lang="en-US" sz="2200" kern="1200" dirty="0" err="1" smtClean="0"/>
            <a:t>nhập</a:t>
          </a:r>
          <a:r>
            <a:rPr lang="en-US" sz="2200" kern="1200" dirty="0" smtClean="0"/>
            <a:t>, </a:t>
          </a:r>
          <a:r>
            <a:rPr lang="en-US" sz="2200" kern="1200" dirty="0" err="1" smtClean="0"/>
            <a:t>xuất</a:t>
          </a:r>
          <a:r>
            <a:rPr lang="en-US" sz="2200" kern="1200" dirty="0" smtClean="0"/>
            <a:t> </a:t>
          </a:r>
          <a:r>
            <a:rPr lang="en-US" sz="2200" kern="1200" dirty="0" err="1" smtClean="0"/>
            <a:t>lâm</a:t>
          </a:r>
          <a:r>
            <a:rPr lang="en-US" sz="2200" kern="1200" dirty="0" smtClean="0"/>
            <a:t> </a:t>
          </a:r>
          <a:r>
            <a:rPr lang="en-US" sz="2200" kern="1200" dirty="0" err="1" smtClean="0"/>
            <a:t>sản</a:t>
          </a:r>
          <a:r>
            <a:rPr lang="en-US" sz="2200" kern="1200" dirty="0" smtClean="0"/>
            <a:t> </a:t>
          </a:r>
          <a:r>
            <a:rPr lang="en-US" sz="2200" kern="1200" dirty="0" err="1" smtClean="0"/>
            <a:t>trên</a:t>
          </a:r>
          <a:r>
            <a:rPr lang="en-US" sz="2200" kern="1200" dirty="0" smtClean="0"/>
            <a:t> </a:t>
          </a:r>
          <a:r>
            <a:rPr lang="en-US" sz="2200" kern="1200" dirty="0" err="1" smtClean="0"/>
            <a:t>địa</a:t>
          </a:r>
          <a:r>
            <a:rPr lang="en-US" sz="2200" kern="1200" dirty="0" smtClean="0"/>
            <a:t> </a:t>
          </a:r>
          <a:r>
            <a:rPr lang="en-US" sz="2200" kern="1200" dirty="0" err="1" smtClean="0"/>
            <a:t>bàn</a:t>
          </a:r>
          <a:r>
            <a:rPr lang="en-US" sz="2200" kern="1200" dirty="0" smtClean="0"/>
            <a:t> </a:t>
          </a:r>
          <a:r>
            <a:rPr lang="en-US" sz="2200" kern="1200" dirty="0" err="1" smtClean="0"/>
            <a:t>quản</a:t>
          </a:r>
          <a:r>
            <a:rPr lang="en-US" sz="2200" kern="1200" dirty="0" smtClean="0"/>
            <a:t> </a:t>
          </a:r>
          <a:r>
            <a:rPr lang="en-US" sz="2200" kern="1200" dirty="0" err="1" smtClean="0"/>
            <a:t>lý</a:t>
          </a:r>
          <a:r>
            <a:rPr lang="en-US" sz="2200" kern="1200" dirty="0" smtClean="0"/>
            <a:t>; </a:t>
          </a:r>
          <a:r>
            <a:rPr lang="en-US" sz="2200" kern="1200" dirty="0" err="1" smtClean="0"/>
            <a:t>tổ</a:t>
          </a:r>
          <a:r>
            <a:rPr lang="en-US" sz="2200" kern="1200" dirty="0" smtClean="0"/>
            <a:t> </a:t>
          </a:r>
          <a:r>
            <a:rPr lang="en-US" sz="2200" kern="1200" dirty="0" err="1" smtClean="0"/>
            <a:t>chức</a:t>
          </a:r>
          <a:r>
            <a:rPr lang="en-US" sz="2200" kern="1200" dirty="0" smtClean="0"/>
            <a:t> </a:t>
          </a:r>
          <a:r>
            <a:rPr lang="en-US" sz="2200" kern="1200" dirty="0" err="1" smtClean="0"/>
            <a:t>kiểm</a:t>
          </a:r>
          <a:r>
            <a:rPr lang="en-US" sz="2200" kern="1200" dirty="0" smtClean="0"/>
            <a:t> </a:t>
          </a:r>
          <a:r>
            <a:rPr lang="en-US" sz="2200" kern="1200" dirty="0" err="1" smtClean="0"/>
            <a:t>tra</a:t>
          </a:r>
          <a:r>
            <a:rPr lang="en-US" sz="2200" kern="1200" dirty="0" smtClean="0"/>
            <a:t>, </a:t>
          </a:r>
          <a:r>
            <a:rPr lang="en-US" sz="2200" kern="1200" dirty="0" err="1" smtClean="0"/>
            <a:t>xác</a:t>
          </a:r>
          <a:r>
            <a:rPr lang="en-US" sz="2200" kern="1200" dirty="0" smtClean="0"/>
            <a:t> minh, </a:t>
          </a:r>
          <a:r>
            <a:rPr lang="en-US" sz="2200" kern="1200" dirty="0" err="1" smtClean="0"/>
            <a:t>giám</a:t>
          </a:r>
          <a:r>
            <a:rPr lang="en-US" sz="2200" kern="1200" dirty="0" smtClean="0"/>
            <a:t> </a:t>
          </a:r>
          <a:r>
            <a:rPr lang="en-US" sz="2200" kern="1200" dirty="0" err="1" smtClean="0"/>
            <a:t>sát</a:t>
          </a:r>
          <a:r>
            <a:rPr lang="en-US" sz="2200" kern="1200" dirty="0" smtClean="0"/>
            <a:t>, </a:t>
          </a:r>
          <a:r>
            <a:rPr lang="en-US" sz="2200" kern="1200" dirty="0" err="1" smtClean="0"/>
            <a:t>truy</a:t>
          </a:r>
          <a:r>
            <a:rPr lang="en-US" sz="2200" kern="1200" dirty="0" smtClean="0"/>
            <a:t> </a:t>
          </a:r>
          <a:r>
            <a:rPr lang="en-US" sz="2200" kern="1200" dirty="0" err="1" smtClean="0"/>
            <a:t>xuất</a:t>
          </a:r>
          <a:r>
            <a:rPr lang="en-US" sz="2200" kern="1200" dirty="0" smtClean="0"/>
            <a:t> </a:t>
          </a:r>
          <a:r>
            <a:rPr lang="en-US" sz="2200" kern="1200" dirty="0" err="1" smtClean="0"/>
            <a:t>nguồn</a:t>
          </a:r>
          <a:r>
            <a:rPr lang="en-US" sz="2200" kern="1200" dirty="0" smtClean="0"/>
            <a:t> </a:t>
          </a:r>
          <a:r>
            <a:rPr lang="en-US" sz="2200" kern="1200" dirty="0" err="1" smtClean="0"/>
            <a:t>gốc</a:t>
          </a:r>
          <a:r>
            <a:rPr lang="en-US" sz="2200" kern="1200" dirty="0" smtClean="0"/>
            <a:t> </a:t>
          </a:r>
          <a:r>
            <a:rPr lang="en-US" sz="2200" kern="1200" dirty="0" err="1" smtClean="0"/>
            <a:t>lâm</a:t>
          </a:r>
          <a:r>
            <a:rPr lang="en-US" sz="2200" kern="1200" dirty="0" smtClean="0"/>
            <a:t> </a:t>
          </a:r>
          <a:r>
            <a:rPr lang="en-US" sz="2200" kern="1200" dirty="0" err="1" smtClean="0"/>
            <a:t>sản</a:t>
          </a:r>
          <a:r>
            <a:rPr lang="en-US" sz="2200" kern="1200" dirty="0" smtClean="0"/>
            <a:t> </a:t>
          </a:r>
          <a:r>
            <a:rPr lang="en-US" sz="2200" kern="1200" dirty="0" err="1" smtClean="0"/>
            <a:t>theo</a:t>
          </a:r>
          <a:r>
            <a:rPr lang="en-US" sz="2200" kern="1200" dirty="0" smtClean="0"/>
            <a:t> </a:t>
          </a:r>
          <a:r>
            <a:rPr lang="en-US" sz="2200" kern="1200" dirty="0" err="1" smtClean="0"/>
            <a:t>quy</a:t>
          </a:r>
          <a:r>
            <a:rPr lang="en-US" sz="2200" kern="1200" dirty="0" smtClean="0"/>
            <a:t> </a:t>
          </a:r>
          <a:r>
            <a:rPr lang="en-US" sz="2200" kern="1200" dirty="0" err="1" smtClean="0"/>
            <a:t>định</a:t>
          </a:r>
          <a:r>
            <a:rPr lang="en-US" sz="2200" kern="1200" dirty="0" smtClean="0"/>
            <a:t> </a:t>
          </a:r>
          <a:r>
            <a:rPr lang="en-US" sz="2200" kern="1200" dirty="0" err="1" smtClean="0"/>
            <a:t>của</a:t>
          </a:r>
          <a:r>
            <a:rPr lang="en-US" sz="2200" kern="1200" dirty="0" smtClean="0"/>
            <a:t> </a:t>
          </a:r>
          <a:r>
            <a:rPr lang="en-US" sz="2200" kern="1200" dirty="0" err="1" smtClean="0"/>
            <a:t>Thông</a:t>
          </a:r>
          <a:r>
            <a:rPr lang="en-US" sz="2200" kern="1200" dirty="0" smtClean="0"/>
            <a:t> </a:t>
          </a:r>
          <a:r>
            <a:rPr lang="en-US" sz="2200" kern="1200" dirty="0" err="1" smtClean="0"/>
            <a:t>tư</a:t>
          </a:r>
          <a:r>
            <a:rPr lang="en-US" sz="2200" kern="1200" dirty="0" smtClean="0"/>
            <a:t> </a:t>
          </a:r>
          <a:r>
            <a:rPr lang="en-US" sz="2200" kern="1200" dirty="0" err="1" smtClean="0"/>
            <a:t>này</a:t>
          </a:r>
          <a:r>
            <a:rPr lang="en-US" sz="2200" kern="1200" dirty="0" smtClean="0"/>
            <a:t>;</a:t>
          </a:r>
          <a:endParaRPr lang="en-US" sz="2200" kern="1200" dirty="0"/>
        </a:p>
      </dsp:txBody>
      <dsp:txXfrm rot="-5400000">
        <a:off x="844426" y="54830"/>
        <a:ext cx="10687026" cy="941764"/>
      </dsp:txXfrm>
    </dsp:sp>
    <dsp:sp modelId="{1C3E92E7-0C06-4E00-A636-A4739ADBDB47}">
      <dsp:nvSpPr>
        <dsp:cNvPr id="0" name=""/>
        <dsp:cNvSpPr/>
      </dsp:nvSpPr>
      <dsp:spPr>
        <a:xfrm rot="5400000">
          <a:off x="-180948" y="1393802"/>
          <a:ext cx="1206323" cy="844426"/>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2</a:t>
          </a:r>
          <a:endParaRPr lang="en-US" sz="2200" kern="1200" dirty="0"/>
        </a:p>
      </dsp:txBody>
      <dsp:txXfrm rot="-5400000">
        <a:off x="1" y="1635066"/>
        <a:ext cx="844426" cy="361897"/>
      </dsp:txXfrm>
    </dsp:sp>
    <dsp:sp modelId="{238AA0D7-5DF7-4704-9234-E281A5882A9C}">
      <dsp:nvSpPr>
        <dsp:cNvPr id="0" name=""/>
        <dsp:cNvSpPr/>
      </dsp:nvSpPr>
      <dsp:spPr>
        <a:xfrm rot="5400000">
          <a:off x="5889399" y="-3764077"/>
          <a:ext cx="648027" cy="10737973"/>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b) </a:t>
          </a:r>
          <a:r>
            <a:rPr lang="en-US" sz="2200" kern="1200" dirty="0" err="1" smtClean="0"/>
            <a:t>Quản</a:t>
          </a:r>
          <a:r>
            <a:rPr lang="en-US" sz="2200" kern="1200" dirty="0" smtClean="0"/>
            <a:t> </a:t>
          </a:r>
          <a:r>
            <a:rPr lang="en-US" sz="2200" kern="1200" dirty="0" err="1" smtClean="0"/>
            <a:t>lý</a:t>
          </a:r>
          <a:r>
            <a:rPr lang="en-US" sz="2200" kern="1200" dirty="0" smtClean="0"/>
            <a:t> </a:t>
          </a:r>
          <a:r>
            <a:rPr lang="en-US" sz="2200" kern="1200" dirty="0" err="1" smtClean="0"/>
            <a:t>hồ</a:t>
          </a:r>
          <a:r>
            <a:rPr lang="en-US" sz="2200" kern="1200" dirty="0" smtClean="0"/>
            <a:t> </a:t>
          </a:r>
          <a:r>
            <a:rPr lang="en-US" sz="2200" kern="1200" dirty="0" err="1" smtClean="0"/>
            <a:t>sơ</a:t>
          </a:r>
          <a:r>
            <a:rPr lang="en-US" sz="2200" kern="1200" dirty="0" smtClean="0"/>
            <a:t> </a:t>
          </a:r>
          <a:r>
            <a:rPr lang="en-US" sz="2200" kern="1200" dirty="0" err="1" smtClean="0"/>
            <a:t>lâm</a:t>
          </a:r>
          <a:r>
            <a:rPr lang="en-US" sz="2200" kern="1200" dirty="0" smtClean="0"/>
            <a:t> </a:t>
          </a:r>
          <a:r>
            <a:rPr lang="en-US" sz="2200" kern="1200" dirty="0" err="1" smtClean="0"/>
            <a:t>sản</a:t>
          </a:r>
          <a:r>
            <a:rPr lang="en-US" sz="2200" kern="1200" dirty="0" smtClean="0"/>
            <a:t> </a:t>
          </a:r>
          <a:r>
            <a:rPr lang="en-US" sz="2200" kern="1200" dirty="0" err="1" smtClean="0"/>
            <a:t>theo</a:t>
          </a:r>
          <a:r>
            <a:rPr lang="en-US" sz="2200" kern="1200" dirty="0" smtClean="0"/>
            <a:t> </a:t>
          </a:r>
          <a:r>
            <a:rPr lang="en-US" sz="2200" kern="1200" dirty="0" err="1" smtClean="0"/>
            <a:t>quy</a:t>
          </a:r>
          <a:r>
            <a:rPr lang="en-US" sz="2200" kern="1200" dirty="0" smtClean="0"/>
            <a:t> </a:t>
          </a:r>
          <a:r>
            <a:rPr lang="en-US" sz="2200" kern="1200" dirty="0" err="1" smtClean="0"/>
            <a:t>định</a:t>
          </a:r>
          <a:r>
            <a:rPr lang="en-US" sz="2200" kern="1200" dirty="0" smtClean="0"/>
            <a:t> </a:t>
          </a:r>
          <a:r>
            <a:rPr lang="en-US" sz="2200" kern="1200" dirty="0" err="1" smtClean="0"/>
            <a:t>tại</a:t>
          </a:r>
          <a:r>
            <a:rPr lang="en-US" sz="2200" kern="1200" dirty="0" smtClean="0"/>
            <a:t> </a:t>
          </a:r>
          <a:r>
            <a:rPr lang="en-US" sz="2200" kern="1200" dirty="0" err="1" smtClean="0"/>
            <a:t>Thông</a:t>
          </a:r>
          <a:r>
            <a:rPr lang="en-US" sz="2200" kern="1200" dirty="0" smtClean="0"/>
            <a:t> </a:t>
          </a:r>
          <a:r>
            <a:rPr lang="en-US" sz="2200" kern="1200" dirty="0" err="1" smtClean="0"/>
            <a:t>tư</a:t>
          </a:r>
          <a:r>
            <a:rPr lang="en-US" sz="2200" kern="1200" dirty="0" smtClean="0"/>
            <a:t> </a:t>
          </a:r>
          <a:r>
            <a:rPr lang="en-US" sz="2200" kern="1200" dirty="0" err="1" smtClean="0"/>
            <a:t>này</a:t>
          </a:r>
          <a:r>
            <a:rPr lang="en-US" sz="2200" kern="1200" dirty="0" smtClean="0"/>
            <a:t>.</a:t>
          </a:r>
          <a:endParaRPr lang="en-US" sz="2200" kern="1200" dirty="0"/>
        </a:p>
      </dsp:txBody>
      <dsp:txXfrm rot="-5400000">
        <a:off x="844426" y="1312530"/>
        <a:ext cx="10706339" cy="584759"/>
      </dsp:txXfrm>
    </dsp:sp>
    <dsp:sp modelId="{B6DF4CC4-3CD5-4470-B130-D6D416CA96E8}">
      <dsp:nvSpPr>
        <dsp:cNvPr id="0" name=""/>
        <dsp:cNvSpPr/>
      </dsp:nvSpPr>
      <dsp:spPr>
        <a:xfrm rot="5400000">
          <a:off x="-180948" y="2602770"/>
          <a:ext cx="1206323" cy="844426"/>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1" y="2844034"/>
        <a:ext cx="844426" cy="361897"/>
      </dsp:txXfrm>
    </dsp:sp>
    <dsp:sp modelId="{268A1316-6910-46B5-B6DD-8771D72F9708}">
      <dsp:nvSpPr>
        <dsp:cNvPr id="0" name=""/>
        <dsp:cNvSpPr/>
      </dsp:nvSpPr>
      <dsp:spPr>
        <a:xfrm rot="5400000">
          <a:off x="5691587" y="-2555109"/>
          <a:ext cx="1043650" cy="10737973"/>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c) </a:t>
          </a:r>
          <a:r>
            <a:rPr lang="en-US" sz="2200" kern="1200" dirty="0" err="1" smtClean="0"/>
            <a:t>Lưu</a:t>
          </a:r>
          <a:r>
            <a:rPr lang="en-US" sz="2200" kern="1200" dirty="0" smtClean="0"/>
            <a:t> </a:t>
          </a:r>
          <a:r>
            <a:rPr lang="en-US" sz="2200" kern="1200" dirty="0" err="1" smtClean="0"/>
            <a:t>giữ</a:t>
          </a:r>
          <a:r>
            <a:rPr lang="en-US" sz="2200" kern="1200" dirty="0" smtClean="0"/>
            <a:t> </a:t>
          </a:r>
          <a:r>
            <a:rPr lang="en-US" sz="2200" kern="1200" dirty="0" err="1" smtClean="0"/>
            <a:t>hồ</a:t>
          </a:r>
          <a:r>
            <a:rPr lang="en-US" sz="2200" kern="1200" dirty="0" smtClean="0"/>
            <a:t> </a:t>
          </a:r>
          <a:r>
            <a:rPr lang="en-US" sz="2200" kern="1200" dirty="0" err="1" smtClean="0"/>
            <a:t>sơ</a:t>
          </a:r>
          <a:r>
            <a:rPr lang="en-US" sz="2200" kern="1200" dirty="0" smtClean="0"/>
            <a:t> do </a:t>
          </a:r>
          <a:r>
            <a:rPr lang="en-US" sz="2200" kern="1200" dirty="0" err="1" smtClean="0"/>
            <a:t>chủ</a:t>
          </a:r>
          <a:r>
            <a:rPr lang="en-US" sz="2200" kern="1200" dirty="0" smtClean="0"/>
            <a:t> </a:t>
          </a:r>
          <a:r>
            <a:rPr lang="en-US" sz="2200" kern="1200" dirty="0" err="1" smtClean="0"/>
            <a:t>rừng</a:t>
          </a:r>
          <a:r>
            <a:rPr lang="en-US" sz="2200" kern="1200" dirty="0" smtClean="0"/>
            <a:t>, </a:t>
          </a:r>
          <a:r>
            <a:rPr lang="en-US" sz="2200" kern="1200" dirty="0" err="1" smtClean="0"/>
            <a:t>chủ</a:t>
          </a:r>
          <a:r>
            <a:rPr lang="en-US" sz="2200" kern="1200" dirty="0" smtClean="0"/>
            <a:t> </a:t>
          </a:r>
          <a:r>
            <a:rPr lang="en-US" sz="2200" kern="1200" dirty="0" err="1" smtClean="0"/>
            <a:t>lâm</a:t>
          </a:r>
          <a:r>
            <a:rPr lang="en-US" sz="2200" kern="1200" dirty="0" smtClean="0"/>
            <a:t> </a:t>
          </a:r>
          <a:r>
            <a:rPr lang="en-US" sz="2200" kern="1200" dirty="0" err="1" smtClean="0"/>
            <a:t>sản</a:t>
          </a:r>
          <a:r>
            <a:rPr lang="en-US" sz="2200" kern="1200" dirty="0" smtClean="0"/>
            <a:t> </a:t>
          </a:r>
          <a:r>
            <a:rPr lang="en-US" sz="2200" kern="1200" dirty="0" err="1" smtClean="0"/>
            <a:t>nộp</a:t>
          </a:r>
          <a:r>
            <a:rPr lang="en-US" sz="2200" kern="1200" dirty="0" smtClean="0"/>
            <a:t> </a:t>
          </a:r>
          <a:r>
            <a:rPr lang="en-US" sz="2200" kern="1200" dirty="0" err="1" smtClean="0"/>
            <a:t>theo</a:t>
          </a:r>
          <a:r>
            <a:rPr lang="en-US" sz="2200" kern="1200" dirty="0" smtClean="0"/>
            <a:t> </a:t>
          </a:r>
          <a:r>
            <a:rPr lang="en-US" sz="2200" kern="1200" dirty="0" err="1" smtClean="0"/>
            <a:t>quy</a:t>
          </a:r>
          <a:r>
            <a:rPr lang="en-US" sz="2200" kern="1200" dirty="0" smtClean="0"/>
            <a:t> </a:t>
          </a:r>
          <a:r>
            <a:rPr lang="en-US" sz="2200" kern="1200" dirty="0" err="1" smtClean="0"/>
            <a:t>định</a:t>
          </a:r>
          <a:r>
            <a:rPr lang="en-US" sz="2200" kern="1200" dirty="0" smtClean="0"/>
            <a:t> </a:t>
          </a:r>
          <a:r>
            <a:rPr lang="en-US" sz="2200" kern="1200" dirty="0" err="1" smtClean="0"/>
            <a:t>tại</a:t>
          </a:r>
          <a:r>
            <a:rPr lang="en-US" sz="2200" kern="1200" dirty="0" smtClean="0"/>
            <a:t> </a:t>
          </a:r>
          <a:r>
            <a:rPr lang="en-US" sz="2200" kern="1200" dirty="0" err="1" smtClean="0"/>
            <a:t>Chương</a:t>
          </a:r>
          <a:r>
            <a:rPr lang="en-US" sz="2200" kern="1200" dirty="0" smtClean="0"/>
            <a:t> II, III </a:t>
          </a:r>
          <a:r>
            <a:rPr lang="en-US" sz="2200" kern="1200" dirty="0" err="1" smtClean="0"/>
            <a:t>Thông</a:t>
          </a:r>
          <a:r>
            <a:rPr lang="en-US" sz="2200" kern="1200" dirty="0" smtClean="0"/>
            <a:t> </a:t>
          </a:r>
          <a:r>
            <a:rPr lang="en-US" sz="2200" kern="1200" dirty="0" err="1" smtClean="0"/>
            <a:t>tư</a:t>
          </a:r>
          <a:r>
            <a:rPr lang="en-US" sz="2200" kern="1200" dirty="0" smtClean="0"/>
            <a:t> </a:t>
          </a:r>
          <a:r>
            <a:rPr lang="en-US" sz="2200" kern="1200" dirty="0" err="1" smtClean="0"/>
            <a:t>này</a:t>
          </a:r>
          <a:r>
            <a:rPr lang="en-US" sz="2200" kern="1200" dirty="0" smtClean="0"/>
            <a:t>; </a:t>
          </a:r>
          <a:r>
            <a:rPr lang="en-US" sz="2200" kern="1200" dirty="0" err="1" smtClean="0"/>
            <a:t>quản</a:t>
          </a:r>
          <a:r>
            <a:rPr lang="en-US" sz="2200" kern="1200" dirty="0" smtClean="0"/>
            <a:t> </a:t>
          </a:r>
          <a:r>
            <a:rPr lang="en-US" sz="2200" kern="1200" dirty="0" err="1" smtClean="0"/>
            <a:t>lý</a:t>
          </a:r>
          <a:r>
            <a:rPr lang="en-US" sz="2200" kern="1200" dirty="0" smtClean="0"/>
            <a:t> </a:t>
          </a:r>
          <a:r>
            <a:rPr lang="en-US" sz="2200" kern="1200" dirty="0" err="1" smtClean="0"/>
            <a:t>Sổ</a:t>
          </a:r>
          <a:r>
            <a:rPr lang="en-US" sz="2200" kern="1200" dirty="0" smtClean="0"/>
            <a:t> </a:t>
          </a:r>
          <a:r>
            <a:rPr lang="en-US" sz="2200" kern="1200" dirty="0" err="1" smtClean="0"/>
            <a:t>theo</a:t>
          </a:r>
          <a:r>
            <a:rPr lang="en-US" sz="2200" kern="1200" dirty="0" smtClean="0"/>
            <a:t> </a:t>
          </a:r>
          <a:r>
            <a:rPr lang="en-US" sz="2200" kern="1200" dirty="0" err="1" smtClean="0"/>
            <a:t>dõi</a:t>
          </a:r>
          <a:r>
            <a:rPr lang="en-US" sz="2200" kern="1200" dirty="0" smtClean="0"/>
            <a:t> </a:t>
          </a:r>
          <a:r>
            <a:rPr lang="en-US" sz="2200" kern="1200" dirty="0" err="1" smtClean="0"/>
            <a:t>xác</a:t>
          </a:r>
          <a:r>
            <a:rPr lang="en-US" sz="2200" kern="1200" dirty="0" smtClean="0"/>
            <a:t> </a:t>
          </a:r>
          <a:r>
            <a:rPr lang="en-US" sz="2200" kern="1200" dirty="0" err="1" smtClean="0"/>
            <a:t>nhận</a:t>
          </a:r>
          <a:r>
            <a:rPr lang="en-US" sz="2200" kern="1200" dirty="0" smtClean="0"/>
            <a:t> </a:t>
          </a:r>
          <a:r>
            <a:rPr lang="en-US" sz="2200" kern="1200" dirty="0" err="1" smtClean="0"/>
            <a:t>Bảng</a:t>
          </a:r>
          <a:r>
            <a:rPr lang="en-US" sz="2200" kern="1200" dirty="0" smtClean="0"/>
            <a:t> </a:t>
          </a:r>
          <a:r>
            <a:rPr lang="en-US" sz="2200" kern="1200" dirty="0" err="1" smtClean="0"/>
            <a:t>kê</a:t>
          </a:r>
          <a:r>
            <a:rPr lang="en-US" sz="2200" kern="1200" dirty="0" smtClean="0"/>
            <a:t> </a:t>
          </a:r>
          <a:r>
            <a:rPr lang="en-US" sz="2200" kern="1200" dirty="0" err="1" smtClean="0"/>
            <a:t>lâm</a:t>
          </a:r>
          <a:r>
            <a:rPr lang="en-US" sz="2200" kern="1200" dirty="0" smtClean="0"/>
            <a:t> </a:t>
          </a:r>
          <a:r>
            <a:rPr lang="en-US" sz="2200" kern="1200" dirty="0" err="1" smtClean="0"/>
            <a:t>sản</a:t>
          </a:r>
          <a:r>
            <a:rPr lang="en-US" sz="2200" kern="1200" dirty="0" smtClean="0"/>
            <a:t> </a:t>
          </a:r>
          <a:r>
            <a:rPr lang="en-US" sz="2200" kern="1200" dirty="0" err="1" smtClean="0"/>
            <a:t>theo</a:t>
          </a:r>
          <a:r>
            <a:rPr lang="en-US" sz="2200" kern="1200" dirty="0" smtClean="0"/>
            <a:t> </a:t>
          </a:r>
          <a:r>
            <a:rPr lang="en-US" sz="2200" kern="1200" dirty="0" err="1" smtClean="0"/>
            <a:t>Mẫu</a:t>
          </a:r>
          <a:r>
            <a:rPr lang="en-US" sz="2200" kern="1200" dirty="0" smtClean="0"/>
            <a:t> </a:t>
          </a:r>
          <a:r>
            <a:rPr lang="en-US" sz="2200" kern="1200" dirty="0" err="1" smtClean="0"/>
            <a:t>số</a:t>
          </a:r>
          <a:r>
            <a:rPr lang="en-US" sz="2200" kern="1200" dirty="0" smtClean="0"/>
            <a:t> 09 </a:t>
          </a:r>
          <a:r>
            <a:rPr lang="en-US" sz="2200" kern="1200" dirty="0" err="1" smtClean="0"/>
            <a:t>tại</a:t>
          </a:r>
          <a:r>
            <a:rPr lang="en-US" sz="2200" kern="1200" dirty="0" smtClean="0"/>
            <a:t> </a:t>
          </a:r>
          <a:r>
            <a:rPr lang="en-US" sz="2200" kern="1200" dirty="0" err="1" smtClean="0"/>
            <a:t>Phụ</a:t>
          </a:r>
          <a:r>
            <a:rPr lang="en-US" sz="2200" kern="1200" dirty="0" smtClean="0"/>
            <a:t> </a:t>
          </a:r>
          <a:r>
            <a:rPr lang="en-US" sz="2200" kern="1200" dirty="0" err="1" smtClean="0"/>
            <a:t>lục</a:t>
          </a:r>
          <a:r>
            <a:rPr lang="en-US" sz="2200" kern="1200" dirty="0" smtClean="0"/>
            <a:t> ban </a:t>
          </a:r>
          <a:r>
            <a:rPr lang="en-US" sz="2200" kern="1200" dirty="0" err="1" smtClean="0"/>
            <a:t>hành</a:t>
          </a:r>
          <a:r>
            <a:rPr lang="en-US" sz="2200" kern="1200" dirty="0" smtClean="0"/>
            <a:t> </a:t>
          </a:r>
          <a:r>
            <a:rPr lang="en-US" sz="2200" kern="1200" dirty="0" err="1" smtClean="0"/>
            <a:t>kèm</a:t>
          </a:r>
          <a:r>
            <a:rPr lang="en-US" sz="2200" kern="1200" dirty="0" smtClean="0"/>
            <a:t> </a:t>
          </a:r>
          <a:r>
            <a:rPr lang="en-US" sz="2200" kern="1200" dirty="0" err="1" smtClean="0"/>
            <a:t>theo</a:t>
          </a:r>
          <a:r>
            <a:rPr lang="en-US" sz="2200" kern="1200" dirty="0" smtClean="0"/>
            <a:t> </a:t>
          </a:r>
          <a:r>
            <a:rPr lang="en-US" sz="2200" kern="1200" dirty="0" err="1" smtClean="0"/>
            <a:t>Thông</a:t>
          </a:r>
          <a:r>
            <a:rPr lang="en-US" sz="2200" kern="1200" dirty="0" smtClean="0"/>
            <a:t> </a:t>
          </a:r>
          <a:r>
            <a:rPr lang="en-US" sz="2200" kern="1200" dirty="0" err="1" smtClean="0"/>
            <a:t>tư</a:t>
          </a:r>
          <a:r>
            <a:rPr lang="en-US" sz="2200" kern="1200" dirty="0" smtClean="0"/>
            <a:t> </a:t>
          </a:r>
          <a:r>
            <a:rPr lang="en-US" sz="2200" kern="1200" dirty="0" err="1" smtClean="0"/>
            <a:t>này</a:t>
          </a:r>
          <a:r>
            <a:rPr lang="en-US" sz="2200" kern="1200" dirty="0" smtClean="0"/>
            <a:t>;</a:t>
          </a:r>
          <a:endParaRPr lang="en-US" sz="2200" kern="1200" dirty="0"/>
        </a:p>
      </dsp:txBody>
      <dsp:txXfrm rot="-5400000">
        <a:off x="844426" y="2342999"/>
        <a:ext cx="10687026" cy="941756"/>
      </dsp:txXfrm>
    </dsp:sp>
    <dsp:sp modelId="{CD2EE9F0-A78E-40C7-9B99-7580F71E23AC}">
      <dsp:nvSpPr>
        <dsp:cNvPr id="0" name=""/>
        <dsp:cNvSpPr/>
      </dsp:nvSpPr>
      <dsp:spPr>
        <a:xfrm rot="5400000">
          <a:off x="-180948" y="4053918"/>
          <a:ext cx="1206323" cy="844426"/>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4</a:t>
          </a:r>
          <a:endParaRPr lang="en-US" sz="2200" kern="1200" dirty="0"/>
        </a:p>
      </dsp:txBody>
      <dsp:txXfrm rot="-5400000">
        <a:off x="1" y="4295182"/>
        <a:ext cx="844426" cy="361897"/>
      </dsp:txXfrm>
    </dsp:sp>
    <dsp:sp modelId="{CB1DA0B1-63E5-4F28-B7B1-DDFA26D575DE}">
      <dsp:nvSpPr>
        <dsp:cNvPr id="0" name=""/>
        <dsp:cNvSpPr/>
      </dsp:nvSpPr>
      <dsp:spPr>
        <a:xfrm rot="5400000">
          <a:off x="5449407" y="-1103961"/>
          <a:ext cx="1528011" cy="10737973"/>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d) </a:t>
          </a:r>
          <a:r>
            <a:rPr lang="en-US" sz="2200" kern="1200" dirty="0" err="1" smtClean="0"/>
            <a:t>Tổng</a:t>
          </a:r>
          <a:r>
            <a:rPr lang="en-US" sz="2200" kern="1200" dirty="0" smtClean="0"/>
            <a:t> </a:t>
          </a:r>
          <a:r>
            <a:rPr lang="en-US" sz="2200" kern="1200" dirty="0" err="1" smtClean="0"/>
            <a:t>hợp</a:t>
          </a:r>
          <a:r>
            <a:rPr lang="en-US" sz="2200" kern="1200" dirty="0" smtClean="0"/>
            <a:t> </a:t>
          </a:r>
          <a:r>
            <a:rPr lang="en-US" sz="2200" kern="1200" dirty="0" err="1" smtClean="0"/>
            <a:t>báo</a:t>
          </a:r>
          <a:r>
            <a:rPr lang="en-US" sz="2200" kern="1200" dirty="0" smtClean="0"/>
            <a:t> </a:t>
          </a:r>
          <a:r>
            <a:rPr lang="en-US" sz="2200" kern="1200" dirty="0" err="1" smtClean="0"/>
            <a:t>cáo</a:t>
          </a:r>
          <a:r>
            <a:rPr lang="en-US" sz="2200" kern="1200" dirty="0" smtClean="0"/>
            <a:t> </a:t>
          </a:r>
          <a:r>
            <a:rPr lang="en-US" sz="2200" kern="1200" dirty="0" err="1" smtClean="0"/>
            <a:t>theo</a:t>
          </a:r>
          <a:r>
            <a:rPr lang="en-US" sz="2200" kern="1200" dirty="0" smtClean="0"/>
            <a:t> </a:t>
          </a:r>
          <a:r>
            <a:rPr lang="en-US" sz="2200" kern="1200" dirty="0" err="1" smtClean="0"/>
            <a:t>Mẫu</a:t>
          </a:r>
          <a:r>
            <a:rPr lang="en-US" sz="2200" kern="1200" dirty="0" smtClean="0"/>
            <a:t> </a:t>
          </a:r>
          <a:r>
            <a:rPr lang="en-US" sz="2200" kern="1200" dirty="0" err="1" smtClean="0"/>
            <a:t>số</a:t>
          </a:r>
          <a:r>
            <a:rPr lang="en-US" sz="2200" kern="1200" dirty="0" smtClean="0"/>
            <a:t> 18 </a:t>
          </a:r>
          <a:r>
            <a:rPr lang="en-US" sz="2200" kern="1200" dirty="0" err="1" smtClean="0"/>
            <a:t>tại</a:t>
          </a:r>
          <a:r>
            <a:rPr lang="en-US" sz="2200" kern="1200" dirty="0" smtClean="0"/>
            <a:t> </a:t>
          </a:r>
          <a:r>
            <a:rPr lang="en-US" sz="2200" kern="1200" dirty="0" err="1" smtClean="0"/>
            <a:t>Phụ</a:t>
          </a:r>
          <a:r>
            <a:rPr lang="en-US" sz="2200" kern="1200" dirty="0" smtClean="0"/>
            <a:t> </a:t>
          </a:r>
          <a:r>
            <a:rPr lang="en-US" sz="2200" kern="1200" dirty="0" err="1" smtClean="0"/>
            <a:t>lục</a:t>
          </a:r>
          <a:r>
            <a:rPr lang="en-US" sz="2200" kern="1200" dirty="0" smtClean="0"/>
            <a:t> ban </a:t>
          </a:r>
          <a:r>
            <a:rPr lang="en-US" sz="2200" kern="1200" dirty="0" err="1" smtClean="0"/>
            <a:t>hành</a:t>
          </a:r>
          <a:r>
            <a:rPr lang="en-US" sz="2200" kern="1200" dirty="0" smtClean="0"/>
            <a:t> </a:t>
          </a:r>
          <a:r>
            <a:rPr lang="en-US" sz="2200" kern="1200" dirty="0" err="1" smtClean="0"/>
            <a:t>kèm</a:t>
          </a:r>
          <a:r>
            <a:rPr lang="en-US" sz="2200" kern="1200" dirty="0" smtClean="0"/>
            <a:t> </a:t>
          </a:r>
          <a:r>
            <a:rPr lang="en-US" sz="2200" kern="1200" dirty="0" err="1" smtClean="0"/>
            <a:t>theo</a:t>
          </a:r>
          <a:r>
            <a:rPr lang="en-US" sz="2200" kern="1200" dirty="0" smtClean="0"/>
            <a:t> </a:t>
          </a:r>
          <a:r>
            <a:rPr lang="en-US" sz="2200" kern="1200" dirty="0" err="1" smtClean="0"/>
            <a:t>Thông</a:t>
          </a:r>
          <a:r>
            <a:rPr lang="en-US" sz="2200" kern="1200" dirty="0" smtClean="0"/>
            <a:t> </a:t>
          </a:r>
          <a:r>
            <a:rPr lang="en-US" sz="2200" kern="1200" dirty="0" err="1" smtClean="0"/>
            <a:t>tư</a:t>
          </a:r>
          <a:r>
            <a:rPr lang="en-US" sz="2200" kern="1200" dirty="0" smtClean="0"/>
            <a:t> </a:t>
          </a:r>
          <a:r>
            <a:rPr lang="en-US" sz="2200" kern="1200" dirty="0" err="1" smtClean="0"/>
            <a:t>này</a:t>
          </a:r>
          <a:r>
            <a:rPr lang="en-US" sz="2200" kern="1200" dirty="0" smtClean="0"/>
            <a:t> </a:t>
          </a:r>
          <a:r>
            <a:rPr lang="en-US" sz="2200" kern="1200" dirty="0" err="1" smtClean="0"/>
            <a:t>về</a:t>
          </a:r>
          <a:r>
            <a:rPr lang="en-US" sz="2200" kern="1200" dirty="0" smtClean="0"/>
            <a:t> </a:t>
          </a:r>
          <a:r>
            <a:rPr lang="en-US" sz="2200" kern="1200" dirty="0" err="1" smtClean="0"/>
            <a:t>tình</a:t>
          </a:r>
          <a:r>
            <a:rPr lang="en-US" sz="2200" kern="1200" dirty="0" smtClean="0"/>
            <a:t> </a:t>
          </a:r>
          <a:r>
            <a:rPr lang="en-US" sz="2200" kern="1200" dirty="0" err="1" smtClean="0"/>
            <a:t>hình</a:t>
          </a:r>
          <a:r>
            <a:rPr lang="en-US" sz="2200" kern="1200" dirty="0" smtClean="0"/>
            <a:t> </a:t>
          </a:r>
          <a:r>
            <a:rPr lang="en-US" sz="2200" kern="1200" dirty="0" err="1" smtClean="0"/>
            <a:t>nhập</a:t>
          </a:r>
          <a:r>
            <a:rPr lang="en-US" sz="2200" kern="1200" dirty="0" smtClean="0"/>
            <a:t>, </a:t>
          </a:r>
          <a:r>
            <a:rPr lang="en-US" sz="2200" kern="1200" dirty="0" err="1" smtClean="0"/>
            <a:t>xuất</a:t>
          </a:r>
          <a:r>
            <a:rPr lang="en-US" sz="2200" kern="1200" dirty="0" smtClean="0"/>
            <a:t> </a:t>
          </a:r>
          <a:r>
            <a:rPr lang="en-US" sz="2200" kern="1200" dirty="0" err="1" smtClean="0"/>
            <a:t>lâm</a:t>
          </a:r>
          <a:r>
            <a:rPr lang="en-US" sz="2200" kern="1200" dirty="0" smtClean="0"/>
            <a:t> </a:t>
          </a:r>
          <a:r>
            <a:rPr lang="en-US" sz="2200" kern="1200" dirty="0" err="1" smtClean="0"/>
            <a:t>sản</a:t>
          </a:r>
          <a:r>
            <a:rPr lang="en-US" sz="2200" kern="1200" dirty="0" smtClean="0"/>
            <a:t> </a:t>
          </a:r>
          <a:r>
            <a:rPr lang="en-US" sz="2200" kern="1200" dirty="0" err="1" smtClean="0"/>
            <a:t>trên</a:t>
          </a:r>
          <a:r>
            <a:rPr lang="en-US" sz="2200" kern="1200" dirty="0" smtClean="0"/>
            <a:t> </a:t>
          </a:r>
          <a:r>
            <a:rPr lang="en-US" sz="2200" kern="1200" dirty="0" err="1" smtClean="0"/>
            <a:t>địa</a:t>
          </a:r>
          <a:r>
            <a:rPr lang="en-US" sz="2200" kern="1200" dirty="0" smtClean="0"/>
            <a:t> </a:t>
          </a:r>
          <a:r>
            <a:rPr lang="en-US" sz="2200" kern="1200" dirty="0" err="1" smtClean="0"/>
            <a:t>bàn</a:t>
          </a:r>
          <a:r>
            <a:rPr lang="en-US" sz="2200" kern="1200" dirty="0" smtClean="0"/>
            <a:t> </a:t>
          </a:r>
          <a:r>
            <a:rPr lang="en-US" sz="2200" kern="1200" dirty="0" err="1" smtClean="0"/>
            <a:t>gửi</a:t>
          </a:r>
          <a:r>
            <a:rPr lang="en-US" sz="2200" kern="1200" dirty="0" smtClean="0"/>
            <a:t> </a:t>
          </a:r>
          <a:r>
            <a:rPr lang="en-US" sz="2200" kern="1200" dirty="0" err="1" smtClean="0"/>
            <a:t>về</a:t>
          </a:r>
          <a:r>
            <a:rPr lang="en-US" sz="2200" kern="1200" dirty="0" smtClean="0"/>
            <a:t> </a:t>
          </a:r>
          <a:r>
            <a:rPr lang="en-US" sz="2200" kern="1200" dirty="0" err="1" smtClean="0"/>
            <a:t>Cơ</a:t>
          </a:r>
          <a:r>
            <a:rPr lang="en-US" sz="2200" kern="1200" dirty="0" smtClean="0"/>
            <a:t> </a:t>
          </a:r>
          <a:r>
            <a:rPr lang="en-US" sz="2200" kern="1200" dirty="0" err="1" smtClean="0"/>
            <a:t>quan</a:t>
          </a:r>
          <a:r>
            <a:rPr lang="en-US" sz="2200" kern="1200" dirty="0" smtClean="0"/>
            <a:t> </a:t>
          </a:r>
          <a:r>
            <a:rPr lang="en-US" sz="2200" kern="1200" dirty="0" err="1" smtClean="0"/>
            <a:t>Kiểm</a:t>
          </a:r>
          <a:r>
            <a:rPr lang="en-US" sz="2200" kern="1200" dirty="0" smtClean="0"/>
            <a:t> </a:t>
          </a:r>
          <a:r>
            <a:rPr lang="en-US" sz="2200" kern="1200" dirty="0" err="1" smtClean="0"/>
            <a:t>lâm</a:t>
          </a:r>
          <a:r>
            <a:rPr lang="en-US" sz="2200" kern="1200" dirty="0" smtClean="0"/>
            <a:t> </a:t>
          </a:r>
          <a:r>
            <a:rPr lang="en-US" sz="2200" kern="1200" dirty="0" err="1" smtClean="0"/>
            <a:t>cấp</a:t>
          </a:r>
          <a:r>
            <a:rPr lang="en-US" sz="2200" kern="1200" dirty="0" smtClean="0"/>
            <a:t> </a:t>
          </a:r>
          <a:r>
            <a:rPr lang="en-US" sz="2200" kern="1200" dirty="0" err="1" smtClean="0"/>
            <a:t>tỉnh</a:t>
          </a:r>
          <a:r>
            <a:rPr lang="en-US" sz="2200" kern="1200" dirty="0" smtClean="0"/>
            <a:t> </a:t>
          </a:r>
          <a:r>
            <a:rPr lang="en-US" sz="2200" kern="1200" dirty="0" err="1" smtClean="0"/>
            <a:t>chậm</a:t>
          </a:r>
          <a:r>
            <a:rPr lang="en-US" sz="2200" kern="1200" dirty="0" smtClean="0"/>
            <a:t> </a:t>
          </a:r>
          <a:r>
            <a:rPr lang="en-US" sz="2200" kern="1200" dirty="0" err="1" smtClean="0"/>
            <a:t>nhất</a:t>
          </a:r>
          <a:r>
            <a:rPr lang="en-US" sz="2200" kern="1200" dirty="0" smtClean="0"/>
            <a:t> </a:t>
          </a:r>
          <a:r>
            <a:rPr lang="en-US" sz="2200" kern="1200" dirty="0" err="1" smtClean="0"/>
            <a:t>sau</a:t>
          </a:r>
          <a:r>
            <a:rPr lang="en-US" sz="2200" kern="1200" dirty="0" smtClean="0"/>
            <a:t> 10 </a:t>
          </a:r>
          <a:r>
            <a:rPr lang="en-US" sz="2200" kern="1200" dirty="0" err="1" smtClean="0"/>
            <a:t>ngày</a:t>
          </a:r>
          <a:r>
            <a:rPr lang="en-US" sz="2200" kern="1200" dirty="0" smtClean="0"/>
            <a:t> </a:t>
          </a:r>
          <a:r>
            <a:rPr lang="en-US" sz="2200" kern="1200" dirty="0" err="1" smtClean="0"/>
            <a:t>kể</a:t>
          </a:r>
          <a:r>
            <a:rPr lang="en-US" sz="2200" kern="1200" dirty="0" smtClean="0"/>
            <a:t> </a:t>
          </a:r>
          <a:r>
            <a:rPr lang="en-US" sz="2200" kern="1200" dirty="0" err="1" smtClean="0"/>
            <a:t>từ</a:t>
          </a:r>
          <a:r>
            <a:rPr lang="en-US" sz="2200" kern="1200" dirty="0" smtClean="0"/>
            <a:t> </a:t>
          </a:r>
          <a:r>
            <a:rPr lang="en-US" sz="2200" kern="1200" dirty="0" err="1" smtClean="0"/>
            <a:t>ngày</a:t>
          </a:r>
          <a:r>
            <a:rPr lang="en-US" sz="2200" kern="1200" dirty="0" smtClean="0"/>
            <a:t> </a:t>
          </a:r>
          <a:r>
            <a:rPr lang="en-US" sz="2200" kern="1200" dirty="0" err="1" smtClean="0"/>
            <a:t>nhận</a:t>
          </a:r>
          <a:r>
            <a:rPr lang="en-US" sz="2200" kern="1200" dirty="0" smtClean="0"/>
            <a:t> </a:t>
          </a:r>
          <a:r>
            <a:rPr lang="en-US" sz="2200" kern="1200" dirty="0" err="1" smtClean="0"/>
            <a:t>được</a:t>
          </a:r>
          <a:r>
            <a:rPr lang="en-US" sz="2200" kern="1200" dirty="0" smtClean="0"/>
            <a:t> </a:t>
          </a:r>
          <a:r>
            <a:rPr lang="en-US" sz="2200" kern="1200" dirty="0" err="1" smtClean="0"/>
            <a:t>báo</a:t>
          </a:r>
          <a:r>
            <a:rPr lang="en-US" sz="2200" kern="1200" dirty="0" smtClean="0"/>
            <a:t> </a:t>
          </a:r>
          <a:r>
            <a:rPr lang="en-US" sz="2200" kern="1200" dirty="0" err="1" smtClean="0"/>
            <a:t>cáo</a:t>
          </a:r>
          <a:r>
            <a:rPr lang="en-US" sz="2200" kern="1200" dirty="0" smtClean="0"/>
            <a:t> </a:t>
          </a:r>
          <a:r>
            <a:rPr lang="en-US" sz="2200" kern="1200" dirty="0" err="1" smtClean="0"/>
            <a:t>của</a:t>
          </a:r>
          <a:r>
            <a:rPr lang="en-US" sz="2200" kern="1200" dirty="0" smtClean="0"/>
            <a:t> </a:t>
          </a:r>
          <a:r>
            <a:rPr lang="en-US" sz="2200" kern="1200" dirty="0" err="1" smtClean="0"/>
            <a:t>tổ</a:t>
          </a:r>
          <a:r>
            <a:rPr lang="en-US" sz="2200" kern="1200" dirty="0" smtClean="0"/>
            <a:t> </a:t>
          </a:r>
          <a:r>
            <a:rPr lang="en-US" sz="2200" kern="1200" dirty="0" err="1" smtClean="0"/>
            <a:t>chức</a:t>
          </a:r>
          <a:r>
            <a:rPr lang="en-US" sz="2200" kern="1200" dirty="0" smtClean="0"/>
            <a:t>, </a:t>
          </a:r>
          <a:r>
            <a:rPr lang="en-US" sz="2200" kern="1200" dirty="0" err="1" smtClean="0"/>
            <a:t>hộ</a:t>
          </a:r>
          <a:r>
            <a:rPr lang="en-US" sz="2200" kern="1200" dirty="0" smtClean="0"/>
            <a:t> </a:t>
          </a:r>
          <a:r>
            <a:rPr lang="en-US" sz="2200" kern="1200" dirty="0" err="1" smtClean="0"/>
            <a:t>kinh</a:t>
          </a:r>
          <a:r>
            <a:rPr lang="en-US" sz="2200" kern="1200" dirty="0" smtClean="0"/>
            <a:t> </a:t>
          </a:r>
          <a:r>
            <a:rPr lang="en-US" sz="2200" kern="1200" dirty="0" err="1" smtClean="0"/>
            <a:t>doanh</a:t>
          </a:r>
          <a:r>
            <a:rPr lang="en-US" sz="2200" kern="1200" dirty="0" smtClean="0"/>
            <a:t> </a:t>
          </a:r>
          <a:r>
            <a:rPr lang="en-US" sz="2200" kern="1200" dirty="0" err="1" smtClean="0"/>
            <a:t>theo</a:t>
          </a:r>
          <a:r>
            <a:rPr lang="en-US" sz="2200" kern="1200" dirty="0" smtClean="0"/>
            <a:t> </a:t>
          </a:r>
          <a:r>
            <a:rPr lang="en-US" sz="2200" kern="1200" dirty="0" err="1" smtClean="0"/>
            <a:t>quy</a:t>
          </a:r>
          <a:r>
            <a:rPr lang="en-US" sz="2200" kern="1200" dirty="0" smtClean="0"/>
            <a:t> </a:t>
          </a:r>
          <a:r>
            <a:rPr lang="en-US" sz="2200" kern="1200" dirty="0" err="1" smtClean="0"/>
            <a:t>định</a:t>
          </a:r>
          <a:r>
            <a:rPr lang="en-US" sz="2200" kern="1200" dirty="0" smtClean="0"/>
            <a:t> </a:t>
          </a:r>
          <a:r>
            <a:rPr lang="en-US" sz="2200" kern="1200" dirty="0" err="1" smtClean="0"/>
            <a:t>tại</a:t>
          </a:r>
          <a:r>
            <a:rPr lang="en-US" sz="2200" kern="1200" dirty="0" smtClean="0"/>
            <a:t> </a:t>
          </a:r>
          <a:r>
            <a:rPr lang="en-US" sz="2200" kern="1200" dirty="0" err="1" smtClean="0"/>
            <a:t>điểm</a:t>
          </a:r>
          <a:r>
            <a:rPr lang="en-US" sz="2200" kern="1200" dirty="0" smtClean="0"/>
            <a:t> c </a:t>
          </a:r>
          <a:r>
            <a:rPr lang="en-US" sz="2200" kern="1200" dirty="0" err="1" smtClean="0"/>
            <a:t>khoản</a:t>
          </a:r>
          <a:r>
            <a:rPr lang="en-US" sz="2200" kern="1200" dirty="0" smtClean="0"/>
            <a:t> 8 </a:t>
          </a:r>
          <a:r>
            <a:rPr lang="en-US" sz="2200" kern="1200" dirty="0" err="1" smtClean="0"/>
            <a:t>Điều</a:t>
          </a:r>
          <a:r>
            <a:rPr lang="en-US" sz="2200" kern="1200" dirty="0" smtClean="0"/>
            <a:t> </a:t>
          </a:r>
          <a:r>
            <a:rPr lang="en-US" sz="2200" kern="1200" dirty="0" err="1" smtClean="0"/>
            <a:t>này</a:t>
          </a:r>
          <a:r>
            <a:rPr lang="en-US" sz="2200" kern="1200" dirty="0" smtClean="0"/>
            <a:t>.</a:t>
          </a:r>
          <a:endParaRPr lang="en-US" sz="2200" kern="1200" dirty="0"/>
        </a:p>
      </dsp:txBody>
      <dsp:txXfrm rot="-5400000">
        <a:off x="844427" y="3575610"/>
        <a:ext cx="10663382" cy="13788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606AB-C489-418F-B721-A9C256CDECAE}">
      <dsp:nvSpPr>
        <dsp:cNvPr id="0" name=""/>
        <dsp:cNvSpPr/>
      </dsp:nvSpPr>
      <dsp:spPr>
        <a:xfrm>
          <a:off x="-7324360" y="-1119443"/>
          <a:ext cx="8715888" cy="8715888"/>
        </a:xfrm>
        <a:prstGeom prst="blockArc">
          <a:avLst>
            <a:gd name="adj1" fmla="val 18900000"/>
            <a:gd name="adj2" fmla="val 2700000"/>
            <a:gd name="adj3" fmla="val 248"/>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47E1C4-8FBD-422C-B845-9C16DF42F0F6}">
      <dsp:nvSpPr>
        <dsp:cNvPr id="0" name=""/>
        <dsp:cNvSpPr/>
      </dsp:nvSpPr>
      <dsp:spPr>
        <a:xfrm>
          <a:off x="895092" y="647700"/>
          <a:ext cx="10594009" cy="1295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4" tIns="66040" rIns="66040" bIns="66040" numCol="1" spcCol="1270" anchor="ctr" anchorCtr="0">
          <a:noAutofit/>
        </a:bodyPr>
        <a:lstStyle/>
        <a:p>
          <a:pPr lvl="0" algn="just" defTabSz="1155700">
            <a:lnSpc>
              <a:spcPct val="90000"/>
            </a:lnSpc>
            <a:spcBef>
              <a:spcPct val="0"/>
            </a:spcBef>
            <a:spcAft>
              <a:spcPct val="35000"/>
            </a:spcAft>
          </a:pPr>
          <a:r>
            <a:rPr lang="en-US" sz="2600" kern="1200" dirty="0" smtClean="0"/>
            <a:t>1. </a:t>
          </a:r>
          <a:r>
            <a:rPr lang="en-US" sz="2600" kern="1200" dirty="0" err="1" smtClean="0"/>
            <a:t>Trình</a:t>
          </a:r>
          <a:r>
            <a:rPr lang="en-US" sz="2600" kern="1200" dirty="0" smtClean="0"/>
            <a:t> </a:t>
          </a:r>
          <a:r>
            <a:rPr lang="en-US" sz="2600" kern="1200" dirty="0" err="1" smtClean="0"/>
            <a:t>tự</a:t>
          </a:r>
          <a:r>
            <a:rPr lang="en-US" sz="2600" kern="1200" dirty="0" smtClean="0"/>
            <a:t>, </a:t>
          </a:r>
          <a:r>
            <a:rPr lang="en-US" sz="2600" kern="1200" dirty="0" err="1" smtClean="0"/>
            <a:t>thủ</a:t>
          </a:r>
          <a:r>
            <a:rPr lang="en-US" sz="2600" kern="1200" dirty="0" smtClean="0"/>
            <a:t> </a:t>
          </a:r>
          <a:r>
            <a:rPr lang="en-US" sz="2600" kern="1200" dirty="0" err="1" smtClean="0"/>
            <a:t>tục</a:t>
          </a:r>
          <a:r>
            <a:rPr lang="en-US" sz="2600" kern="1200" dirty="0" smtClean="0"/>
            <a:t> </a:t>
          </a:r>
          <a:r>
            <a:rPr lang="en-US" sz="2600" kern="1200" dirty="0" err="1" smtClean="0"/>
            <a:t>khai</a:t>
          </a:r>
          <a:r>
            <a:rPr lang="en-US" sz="2600" kern="1200" dirty="0" smtClean="0"/>
            <a:t> </a:t>
          </a:r>
          <a:r>
            <a:rPr lang="en-US" sz="2600" kern="1200" dirty="0" err="1" smtClean="0"/>
            <a:t>thác</a:t>
          </a:r>
          <a:r>
            <a:rPr lang="en-US" sz="2600" kern="1200" dirty="0" smtClean="0"/>
            <a:t> </a:t>
          </a:r>
          <a:r>
            <a:rPr lang="en-US" sz="2600" kern="1200" dirty="0" err="1" smtClean="0"/>
            <a:t>thực</a:t>
          </a:r>
          <a:r>
            <a:rPr lang="en-US" sz="2600" kern="1200" dirty="0" smtClean="0"/>
            <a:t> </a:t>
          </a:r>
          <a:r>
            <a:rPr lang="en-US" sz="2600" kern="1200" dirty="0" err="1" smtClean="0"/>
            <a:t>vật</a:t>
          </a:r>
          <a:r>
            <a:rPr lang="en-US" sz="2600" kern="1200" dirty="0" smtClean="0"/>
            <a:t> </a:t>
          </a:r>
          <a:r>
            <a:rPr lang="en-US" sz="2600" kern="1200" dirty="0" err="1" smtClean="0"/>
            <a:t>rừng</a:t>
          </a:r>
          <a:r>
            <a:rPr lang="en-US" sz="2600" kern="1200" dirty="0" smtClean="0"/>
            <a:t> </a:t>
          </a:r>
          <a:r>
            <a:rPr lang="en-US" sz="2600" kern="1200" dirty="0" err="1" smtClean="0"/>
            <a:t>thông</a:t>
          </a:r>
          <a:r>
            <a:rPr lang="en-US" sz="2600" kern="1200" dirty="0" smtClean="0"/>
            <a:t> </a:t>
          </a:r>
          <a:r>
            <a:rPr lang="en-US" sz="2600" kern="1200" dirty="0" err="1" smtClean="0"/>
            <a:t>thường</a:t>
          </a:r>
          <a:r>
            <a:rPr lang="en-US" sz="2600" kern="1200" dirty="0" smtClean="0"/>
            <a:t>, </a:t>
          </a:r>
          <a:r>
            <a:rPr lang="en-US" sz="2600" kern="1200" dirty="0" err="1" smtClean="0"/>
            <a:t>động</a:t>
          </a:r>
          <a:r>
            <a:rPr lang="en-US" sz="2600" kern="1200" dirty="0" smtClean="0"/>
            <a:t> </a:t>
          </a:r>
          <a:r>
            <a:rPr lang="en-US" sz="2600" kern="1200" dirty="0" err="1" smtClean="0"/>
            <a:t>vật</a:t>
          </a:r>
          <a:r>
            <a:rPr lang="en-US" sz="2600" kern="1200" dirty="0" smtClean="0"/>
            <a:t> </a:t>
          </a:r>
          <a:r>
            <a:rPr lang="en-US" sz="2600" kern="1200" dirty="0" err="1" smtClean="0"/>
            <a:t>rừng</a:t>
          </a:r>
          <a:r>
            <a:rPr lang="en-US" sz="2600" kern="1200" dirty="0" smtClean="0"/>
            <a:t> </a:t>
          </a:r>
          <a:r>
            <a:rPr lang="en-US" sz="2600" kern="1200" dirty="0" err="1" smtClean="0"/>
            <a:t>thông</a:t>
          </a:r>
          <a:r>
            <a:rPr lang="en-US" sz="2600" kern="1200" dirty="0" smtClean="0"/>
            <a:t> </a:t>
          </a:r>
          <a:r>
            <a:rPr lang="en-US" sz="2600" kern="1200" dirty="0" err="1" smtClean="0"/>
            <a:t>thường</a:t>
          </a:r>
          <a:r>
            <a:rPr lang="en-US" sz="2600" kern="1200" dirty="0" smtClean="0"/>
            <a:t>.</a:t>
          </a:r>
          <a:endParaRPr lang="en-US" sz="2600" kern="1200" dirty="0"/>
        </a:p>
      </dsp:txBody>
      <dsp:txXfrm>
        <a:off x="895092" y="647700"/>
        <a:ext cx="10594009" cy="1295400"/>
      </dsp:txXfrm>
    </dsp:sp>
    <dsp:sp modelId="{68B4B6A0-2C22-4120-88C5-9408316DA0B8}">
      <dsp:nvSpPr>
        <dsp:cNvPr id="0" name=""/>
        <dsp:cNvSpPr/>
      </dsp:nvSpPr>
      <dsp:spPr>
        <a:xfrm>
          <a:off x="342102" y="742409"/>
          <a:ext cx="1105980" cy="1105980"/>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72D4D-B042-4051-B3D5-451796BF32C0}">
      <dsp:nvSpPr>
        <dsp:cNvPr id="0" name=""/>
        <dsp:cNvSpPr/>
      </dsp:nvSpPr>
      <dsp:spPr>
        <a:xfrm>
          <a:off x="1365970" y="2590800"/>
          <a:ext cx="10123131" cy="1295400"/>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4" tIns="66040" rIns="66040" bIns="66040" numCol="1" spcCol="1270" anchor="ctr" anchorCtr="0">
          <a:noAutofit/>
        </a:bodyPr>
        <a:lstStyle/>
        <a:p>
          <a:pPr lvl="0" algn="just" defTabSz="1155700">
            <a:lnSpc>
              <a:spcPct val="90000"/>
            </a:lnSpc>
            <a:spcBef>
              <a:spcPct val="0"/>
            </a:spcBef>
            <a:spcAft>
              <a:spcPct val="35000"/>
            </a:spcAft>
          </a:pPr>
          <a:r>
            <a:rPr lang="en-US" sz="2600" kern="1200" dirty="0" smtClean="0"/>
            <a:t>2. </a:t>
          </a:r>
          <a:r>
            <a:rPr lang="en-US" sz="2600" kern="1200" dirty="0" err="1" smtClean="0"/>
            <a:t>Hồ</a:t>
          </a:r>
          <a:r>
            <a:rPr lang="en-US" sz="2600" kern="1200" dirty="0" smtClean="0"/>
            <a:t> </a:t>
          </a:r>
          <a:r>
            <a:rPr lang="en-US" sz="2600" kern="1200" dirty="0" err="1" smtClean="0"/>
            <a:t>sơ</a:t>
          </a:r>
          <a:r>
            <a:rPr lang="en-US" sz="2600" kern="1200" dirty="0" smtClean="0"/>
            <a:t> </a:t>
          </a:r>
          <a:r>
            <a:rPr lang="en-US" sz="2600" kern="1200" dirty="0" err="1" smtClean="0"/>
            <a:t>lâm</a:t>
          </a:r>
          <a:r>
            <a:rPr lang="en-US" sz="2600" kern="1200" dirty="0" smtClean="0"/>
            <a:t> </a:t>
          </a:r>
          <a:r>
            <a:rPr lang="en-US" sz="2600" kern="1200" dirty="0" err="1" smtClean="0"/>
            <a:t>sản</a:t>
          </a:r>
          <a:r>
            <a:rPr lang="en-US" sz="2600" kern="1200" dirty="0" smtClean="0"/>
            <a:t> </a:t>
          </a:r>
          <a:r>
            <a:rPr lang="en-US" sz="2600" kern="1200" dirty="0" err="1" smtClean="0"/>
            <a:t>hợp</a:t>
          </a:r>
          <a:r>
            <a:rPr lang="en-US" sz="2600" kern="1200" dirty="0" smtClean="0"/>
            <a:t> </a:t>
          </a:r>
          <a:r>
            <a:rPr lang="en-US" sz="2600" kern="1200" dirty="0" err="1" smtClean="0"/>
            <a:t>pháp</a:t>
          </a:r>
          <a:r>
            <a:rPr lang="en-US" sz="2600" kern="1200" dirty="0" smtClean="0"/>
            <a:t>, </a:t>
          </a:r>
          <a:r>
            <a:rPr lang="en-US" sz="2600" kern="1200" dirty="0" err="1" smtClean="0"/>
            <a:t>quản</a:t>
          </a:r>
          <a:r>
            <a:rPr lang="en-US" sz="2600" kern="1200" dirty="0" smtClean="0"/>
            <a:t> </a:t>
          </a:r>
          <a:r>
            <a:rPr lang="en-US" sz="2600" kern="1200" dirty="0" err="1" smtClean="0"/>
            <a:t>lý</a:t>
          </a:r>
          <a:r>
            <a:rPr lang="en-US" sz="2600" kern="1200" dirty="0" smtClean="0"/>
            <a:t>, </a:t>
          </a:r>
          <a:r>
            <a:rPr lang="en-US" sz="2600" kern="1200" dirty="0" err="1" smtClean="0"/>
            <a:t>truy</a:t>
          </a:r>
          <a:r>
            <a:rPr lang="en-US" sz="2600" kern="1200" dirty="0" smtClean="0"/>
            <a:t> </a:t>
          </a:r>
          <a:r>
            <a:rPr lang="en-US" sz="2600" kern="1200" dirty="0" err="1" smtClean="0"/>
            <a:t>xuất</a:t>
          </a:r>
          <a:r>
            <a:rPr lang="en-US" sz="2600" kern="1200" dirty="0" smtClean="0"/>
            <a:t> </a:t>
          </a:r>
          <a:r>
            <a:rPr lang="en-US" sz="2600" kern="1200" dirty="0" err="1" smtClean="0"/>
            <a:t>nguồn</a:t>
          </a:r>
          <a:r>
            <a:rPr lang="en-US" sz="2600" kern="1200" dirty="0" smtClean="0"/>
            <a:t> </a:t>
          </a:r>
          <a:r>
            <a:rPr lang="en-US" sz="2600" kern="1200" dirty="0" err="1" smtClean="0"/>
            <a:t>gốc</a:t>
          </a:r>
          <a:r>
            <a:rPr lang="en-US" sz="2600" kern="1200" dirty="0" smtClean="0"/>
            <a:t> </a:t>
          </a:r>
          <a:r>
            <a:rPr lang="en-US" sz="2600" kern="1200" dirty="0" err="1" smtClean="0"/>
            <a:t>lâm</a:t>
          </a:r>
          <a:r>
            <a:rPr lang="en-US" sz="2600" kern="1200" dirty="0" smtClean="0"/>
            <a:t> </a:t>
          </a:r>
          <a:r>
            <a:rPr lang="en-US" sz="2600" kern="1200" dirty="0" err="1" smtClean="0"/>
            <a:t>sản</a:t>
          </a:r>
          <a:r>
            <a:rPr lang="en-US" sz="2600" kern="1200" dirty="0" smtClean="0"/>
            <a:t>.</a:t>
          </a:r>
          <a:endParaRPr lang="en-US" sz="2600" kern="1200" dirty="0"/>
        </a:p>
      </dsp:txBody>
      <dsp:txXfrm>
        <a:off x="1365970" y="2590800"/>
        <a:ext cx="10123131" cy="1295400"/>
      </dsp:txXfrm>
    </dsp:sp>
    <dsp:sp modelId="{96F16073-7AA1-4B18-A0FD-D9B659AA15E4}">
      <dsp:nvSpPr>
        <dsp:cNvPr id="0" name=""/>
        <dsp:cNvSpPr/>
      </dsp:nvSpPr>
      <dsp:spPr>
        <a:xfrm>
          <a:off x="757683" y="2630212"/>
          <a:ext cx="1216574" cy="1216574"/>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EE94FE3F-257D-4E73-8E5F-3786DD47710A}">
      <dsp:nvSpPr>
        <dsp:cNvPr id="0" name=""/>
        <dsp:cNvSpPr/>
      </dsp:nvSpPr>
      <dsp:spPr>
        <a:xfrm>
          <a:off x="895092" y="4233302"/>
          <a:ext cx="10594009" cy="189659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224" tIns="66040" rIns="66040" bIns="66040" numCol="1" spcCol="1270" anchor="ctr" anchorCtr="0">
          <a:noAutofit/>
        </a:bodyPr>
        <a:lstStyle/>
        <a:p>
          <a:pPr lvl="0" algn="just" defTabSz="1155700">
            <a:lnSpc>
              <a:spcPct val="90000"/>
            </a:lnSpc>
            <a:spcBef>
              <a:spcPct val="0"/>
            </a:spcBef>
            <a:spcAft>
              <a:spcPct val="35000"/>
            </a:spcAft>
          </a:pPr>
          <a:r>
            <a:rPr lang="en-US" sz="2600" kern="1200" dirty="0" smtClean="0"/>
            <a:t>3. </a:t>
          </a:r>
          <a:r>
            <a:rPr lang="en-US" sz="2600" kern="1200" dirty="0" err="1" smtClean="0"/>
            <a:t>Đánh</a:t>
          </a:r>
          <a:r>
            <a:rPr lang="en-US" sz="2600" kern="1200" dirty="0" smtClean="0"/>
            <a:t> </a:t>
          </a:r>
          <a:r>
            <a:rPr lang="en-US" sz="2600" kern="1200" dirty="0" err="1" smtClean="0"/>
            <a:t>dấu</a:t>
          </a:r>
          <a:r>
            <a:rPr lang="en-US" sz="2600" kern="1200" dirty="0" smtClean="0"/>
            <a:t> </a:t>
          </a:r>
          <a:r>
            <a:rPr lang="en-US" sz="2600" kern="1200" dirty="0" err="1" smtClean="0"/>
            <a:t>mẫu</a:t>
          </a:r>
          <a:r>
            <a:rPr lang="en-US" sz="2600" kern="1200" dirty="0" smtClean="0"/>
            <a:t> </a:t>
          </a:r>
          <a:r>
            <a:rPr lang="en-US" sz="2600" kern="1200" dirty="0" err="1" smtClean="0"/>
            <a:t>vật</a:t>
          </a:r>
          <a:r>
            <a:rPr lang="en-US" sz="2600" kern="1200" dirty="0" smtClean="0"/>
            <a:t> </a:t>
          </a:r>
          <a:r>
            <a:rPr lang="en-US" sz="2600" kern="1200" dirty="0" err="1" smtClean="0"/>
            <a:t>các</a:t>
          </a:r>
          <a:r>
            <a:rPr lang="en-US" sz="2600" kern="1200" dirty="0" smtClean="0"/>
            <a:t> </a:t>
          </a:r>
          <a:r>
            <a:rPr lang="en-US" sz="2600" kern="1200" dirty="0" err="1" smtClean="0"/>
            <a:t>loài</a:t>
          </a:r>
          <a:r>
            <a:rPr lang="en-US" sz="2600" kern="1200" dirty="0" smtClean="0"/>
            <a:t> </a:t>
          </a:r>
          <a:r>
            <a:rPr lang="en-US" sz="2600" kern="1200" dirty="0" err="1" smtClean="0"/>
            <a:t>thuộc</a:t>
          </a:r>
          <a:r>
            <a:rPr lang="en-US" sz="2600" kern="1200" dirty="0" smtClean="0"/>
            <a:t> </a:t>
          </a:r>
          <a:r>
            <a:rPr lang="en-US" sz="2600" kern="1200" dirty="0" err="1" smtClean="0"/>
            <a:t>Danh</a:t>
          </a:r>
          <a:r>
            <a:rPr lang="en-US" sz="2600" kern="1200" dirty="0" smtClean="0"/>
            <a:t> </a:t>
          </a:r>
          <a:r>
            <a:rPr lang="en-US" sz="2600" kern="1200" dirty="0" err="1" smtClean="0"/>
            <a:t>mục</a:t>
          </a:r>
          <a:r>
            <a:rPr lang="en-US" sz="2600" kern="1200" dirty="0" smtClean="0"/>
            <a:t> </a:t>
          </a:r>
          <a:r>
            <a:rPr lang="en-US" sz="2600" kern="1200" dirty="0" err="1" smtClean="0"/>
            <a:t>thực</a:t>
          </a:r>
          <a:r>
            <a:rPr lang="en-US" sz="2600" kern="1200" dirty="0" smtClean="0"/>
            <a:t> </a:t>
          </a:r>
          <a:r>
            <a:rPr lang="en-US" sz="2600" kern="1200" dirty="0" err="1" smtClean="0"/>
            <a:t>vật</a:t>
          </a:r>
          <a:r>
            <a:rPr lang="en-US" sz="2600" kern="1200" dirty="0" smtClean="0"/>
            <a:t> </a:t>
          </a:r>
          <a:r>
            <a:rPr lang="en-US" sz="2600" kern="1200" dirty="0" err="1" smtClean="0"/>
            <a:t>rừng</a:t>
          </a:r>
          <a:r>
            <a:rPr lang="en-US" sz="2600" kern="1200" dirty="0" smtClean="0"/>
            <a:t>, </a:t>
          </a:r>
          <a:r>
            <a:rPr lang="en-US" sz="2600" kern="1200" dirty="0" err="1" smtClean="0"/>
            <a:t>động</a:t>
          </a:r>
          <a:r>
            <a:rPr lang="en-US" sz="2600" kern="1200" dirty="0" smtClean="0"/>
            <a:t> </a:t>
          </a:r>
          <a:r>
            <a:rPr lang="en-US" sz="2600" kern="1200" dirty="0" err="1" smtClean="0"/>
            <a:t>vật</a:t>
          </a:r>
          <a:r>
            <a:rPr lang="en-US" sz="2600" kern="1200" dirty="0" smtClean="0"/>
            <a:t> </a:t>
          </a:r>
          <a:r>
            <a:rPr lang="en-US" sz="2600" kern="1200" dirty="0" err="1" smtClean="0"/>
            <a:t>rừng</a:t>
          </a:r>
          <a:r>
            <a:rPr lang="en-US" sz="2600" kern="1200" dirty="0" smtClean="0"/>
            <a:t> </a:t>
          </a:r>
          <a:r>
            <a:rPr lang="en-US" sz="2600" kern="1200" dirty="0" err="1" smtClean="0"/>
            <a:t>nguy</a:t>
          </a:r>
          <a:r>
            <a:rPr lang="en-US" sz="2600" kern="1200" dirty="0" smtClean="0"/>
            <a:t> </a:t>
          </a:r>
          <a:r>
            <a:rPr lang="en-US" sz="2600" kern="1200" dirty="0" err="1" smtClean="0"/>
            <a:t>cấp</a:t>
          </a:r>
          <a:r>
            <a:rPr lang="en-US" sz="2600" kern="1200" dirty="0" smtClean="0"/>
            <a:t>, </a:t>
          </a:r>
          <a:r>
            <a:rPr lang="en-US" sz="2600" kern="1200" dirty="0" err="1" smtClean="0"/>
            <a:t>quý</a:t>
          </a:r>
          <a:r>
            <a:rPr lang="en-US" sz="2600" kern="1200" dirty="0" smtClean="0"/>
            <a:t>, </a:t>
          </a:r>
          <a:r>
            <a:rPr lang="en-US" sz="2600" kern="1200" dirty="0" err="1" smtClean="0"/>
            <a:t>hiếm</a:t>
          </a:r>
          <a:r>
            <a:rPr lang="en-US" sz="2600" kern="1200" dirty="0" smtClean="0"/>
            <a:t>; </a:t>
          </a:r>
          <a:r>
            <a:rPr lang="en-US" sz="2600" kern="1200" dirty="0" err="1" smtClean="0"/>
            <a:t>các</a:t>
          </a:r>
          <a:r>
            <a:rPr lang="en-US" sz="2600" kern="1200" dirty="0" smtClean="0"/>
            <a:t> </a:t>
          </a:r>
          <a:r>
            <a:rPr lang="en-US" sz="2600" kern="1200" dirty="0" err="1" smtClean="0"/>
            <a:t>loài</a:t>
          </a:r>
          <a:r>
            <a:rPr lang="en-US" sz="2600" kern="1200" dirty="0" smtClean="0"/>
            <a:t> </a:t>
          </a:r>
          <a:r>
            <a:rPr lang="en-US" sz="2600" kern="1200" dirty="0" err="1" smtClean="0"/>
            <a:t>thực</a:t>
          </a:r>
          <a:r>
            <a:rPr lang="en-US" sz="2600" kern="1200" dirty="0" smtClean="0"/>
            <a:t> </a:t>
          </a:r>
          <a:r>
            <a:rPr lang="en-US" sz="2600" kern="1200" dirty="0" err="1" smtClean="0"/>
            <a:t>vật</a:t>
          </a:r>
          <a:r>
            <a:rPr lang="en-US" sz="2600" kern="1200" dirty="0" smtClean="0"/>
            <a:t> </a:t>
          </a:r>
          <a:r>
            <a:rPr lang="en-US" sz="2600" kern="1200" dirty="0" err="1" smtClean="0"/>
            <a:t>hoang</a:t>
          </a:r>
          <a:r>
            <a:rPr lang="en-US" sz="2600" kern="1200" dirty="0" smtClean="0"/>
            <a:t> </a:t>
          </a:r>
          <a:r>
            <a:rPr lang="en-US" sz="2600" kern="1200" dirty="0" err="1" smtClean="0"/>
            <a:t>dã</a:t>
          </a:r>
          <a:r>
            <a:rPr lang="en-US" sz="2600" kern="1200" dirty="0" smtClean="0"/>
            <a:t>, </a:t>
          </a:r>
          <a:r>
            <a:rPr lang="en-US" sz="2600" kern="1200" dirty="0" err="1" smtClean="0"/>
            <a:t>động</a:t>
          </a:r>
          <a:r>
            <a:rPr lang="en-US" sz="2600" kern="1200" dirty="0" smtClean="0"/>
            <a:t> </a:t>
          </a:r>
          <a:r>
            <a:rPr lang="en-US" sz="2600" kern="1200" dirty="0" err="1" smtClean="0"/>
            <a:t>vật</a:t>
          </a:r>
          <a:r>
            <a:rPr lang="en-US" sz="2600" kern="1200" dirty="0" smtClean="0"/>
            <a:t> </a:t>
          </a:r>
          <a:r>
            <a:rPr lang="en-US" sz="2600" kern="1200" dirty="0" err="1" smtClean="0"/>
            <a:t>hoang</a:t>
          </a:r>
          <a:r>
            <a:rPr lang="en-US" sz="2600" kern="1200" dirty="0" smtClean="0"/>
            <a:t> </a:t>
          </a:r>
          <a:r>
            <a:rPr lang="en-US" sz="2600" kern="1200" dirty="0" err="1" smtClean="0"/>
            <a:t>dã</a:t>
          </a:r>
          <a:r>
            <a:rPr lang="en-US" sz="2600" kern="1200" dirty="0" smtClean="0"/>
            <a:t> </a:t>
          </a:r>
          <a:r>
            <a:rPr lang="en-US" sz="2600" kern="1200" dirty="0" err="1" smtClean="0"/>
            <a:t>thuộc</a:t>
          </a:r>
          <a:r>
            <a:rPr lang="en-US" sz="2600" kern="1200" dirty="0" smtClean="0"/>
            <a:t> </a:t>
          </a:r>
          <a:r>
            <a:rPr lang="en-US" sz="2600" kern="1200" dirty="0" err="1" smtClean="0"/>
            <a:t>các</a:t>
          </a:r>
          <a:r>
            <a:rPr lang="en-US" sz="2600" kern="1200" dirty="0" smtClean="0"/>
            <a:t> </a:t>
          </a:r>
          <a:r>
            <a:rPr lang="en-US" sz="2600" kern="1200" dirty="0" err="1" smtClean="0"/>
            <a:t>Phụ</a:t>
          </a:r>
          <a:r>
            <a:rPr lang="en-US" sz="2600" kern="1200" dirty="0" smtClean="0"/>
            <a:t> </a:t>
          </a:r>
          <a:r>
            <a:rPr lang="en-US" sz="2600" kern="1200" dirty="0" err="1" smtClean="0"/>
            <a:t>lục</a:t>
          </a:r>
          <a:r>
            <a:rPr lang="en-US" sz="2600" kern="1200" dirty="0" smtClean="0"/>
            <a:t> </a:t>
          </a:r>
          <a:r>
            <a:rPr lang="en-US" sz="2600" kern="1200" dirty="0" err="1" smtClean="0"/>
            <a:t>của</a:t>
          </a:r>
          <a:r>
            <a:rPr lang="en-US" sz="2600" kern="1200" dirty="0" smtClean="0"/>
            <a:t> </a:t>
          </a:r>
          <a:r>
            <a:rPr lang="en-US" sz="2600" kern="1200" dirty="0" err="1" smtClean="0"/>
            <a:t>Công</a:t>
          </a:r>
          <a:r>
            <a:rPr lang="en-US" sz="2600" kern="1200" dirty="0" smtClean="0"/>
            <a:t> </a:t>
          </a:r>
          <a:r>
            <a:rPr lang="en-US" sz="2600" kern="1200" dirty="0" err="1" smtClean="0"/>
            <a:t>ước</a:t>
          </a:r>
          <a:r>
            <a:rPr lang="en-US" sz="2600" kern="1200" dirty="0" smtClean="0"/>
            <a:t> </a:t>
          </a:r>
          <a:r>
            <a:rPr lang="en-US" sz="2600" kern="1200" dirty="0" err="1" smtClean="0"/>
            <a:t>về</a:t>
          </a:r>
          <a:r>
            <a:rPr lang="en-US" sz="2600" kern="1200" dirty="0" smtClean="0"/>
            <a:t> </a:t>
          </a:r>
          <a:r>
            <a:rPr lang="en-US" sz="2600" kern="1200" dirty="0" err="1" smtClean="0"/>
            <a:t>buôn</a:t>
          </a:r>
          <a:r>
            <a:rPr lang="en-US" sz="2600" kern="1200" dirty="0" smtClean="0"/>
            <a:t> </a:t>
          </a:r>
          <a:r>
            <a:rPr lang="en-US" sz="2600" kern="1200" dirty="0" err="1" smtClean="0"/>
            <a:t>bán</a:t>
          </a:r>
          <a:r>
            <a:rPr lang="en-US" sz="2600" kern="1200" dirty="0" smtClean="0"/>
            <a:t> </a:t>
          </a:r>
          <a:r>
            <a:rPr lang="en-US" sz="2600" kern="1200" dirty="0" err="1" smtClean="0"/>
            <a:t>quốc</a:t>
          </a:r>
          <a:r>
            <a:rPr lang="en-US" sz="2600" kern="1200" dirty="0" smtClean="0"/>
            <a:t> </a:t>
          </a:r>
          <a:r>
            <a:rPr lang="en-US" sz="2600" kern="1200" dirty="0" err="1" smtClean="0"/>
            <a:t>tế</a:t>
          </a:r>
          <a:r>
            <a:rPr lang="en-US" sz="2600" kern="1200" dirty="0" smtClean="0"/>
            <a:t> </a:t>
          </a:r>
          <a:r>
            <a:rPr lang="en-US" sz="2600" kern="1200" dirty="0" err="1" smtClean="0"/>
            <a:t>các</a:t>
          </a:r>
          <a:r>
            <a:rPr lang="en-US" sz="2600" kern="1200" dirty="0" smtClean="0"/>
            <a:t> </a:t>
          </a:r>
          <a:r>
            <a:rPr lang="en-US" sz="2600" kern="1200" dirty="0" err="1" smtClean="0"/>
            <a:t>loài</a:t>
          </a:r>
          <a:r>
            <a:rPr lang="en-US" sz="2600" kern="1200" dirty="0" smtClean="0"/>
            <a:t> </a:t>
          </a:r>
          <a:r>
            <a:rPr lang="en-US" sz="2600" kern="1200" dirty="0" err="1" smtClean="0"/>
            <a:t>động</a:t>
          </a:r>
          <a:r>
            <a:rPr lang="en-US" sz="2600" kern="1200" dirty="0" smtClean="0"/>
            <a:t> </a:t>
          </a:r>
          <a:r>
            <a:rPr lang="en-US" sz="2600" kern="1200" dirty="0" err="1" smtClean="0"/>
            <a:t>vật</a:t>
          </a:r>
          <a:r>
            <a:rPr lang="en-US" sz="2600" kern="1200" dirty="0" smtClean="0"/>
            <a:t>, </a:t>
          </a:r>
          <a:r>
            <a:rPr lang="en-US" sz="2600" kern="1200" dirty="0" err="1" smtClean="0"/>
            <a:t>thực</a:t>
          </a:r>
          <a:r>
            <a:rPr lang="en-US" sz="2600" kern="1200" dirty="0" smtClean="0"/>
            <a:t> </a:t>
          </a:r>
          <a:r>
            <a:rPr lang="en-US" sz="2600" kern="1200" dirty="0" err="1" smtClean="0"/>
            <a:t>vật</a:t>
          </a:r>
          <a:r>
            <a:rPr lang="en-US" sz="2600" kern="1200" dirty="0" smtClean="0"/>
            <a:t> </a:t>
          </a:r>
          <a:r>
            <a:rPr lang="en-US" sz="2600" kern="1200" dirty="0" err="1" smtClean="0"/>
            <a:t>hoang</a:t>
          </a:r>
          <a:r>
            <a:rPr lang="en-US" sz="2600" kern="1200" dirty="0" smtClean="0"/>
            <a:t> </a:t>
          </a:r>
          <a:r>
            <a:rPr lang="en-US" sz="2600" kern="1200" dirty="0" err="1" smtClean="0"/>
            <a:t>dã</a:t>
          </a:r>
          <a:r>
            <a:rPr lang="en-US" sz="2600" kern="1200" dirty="0" smtClean="0"/>
            <a:t> </a:t>
          </a:r>
          <a:r>
            <a:rPr lang="en-US" sz="2600" kern="1200" dirty="0" err="1" smtClean="0"/>
            <a:t>nguy</a:t>
          </a:r>
          <a:r>
            <a:rPr lang="en-US" sz="2600" kern="1200" dirty="0" smtClean="0"/>
            <a:t> </a:t>
          </a:r>
          <a:r>
            <a:rPr lang="en-US" sz="2600" kern="1200" dirty="0" err="1" smtClean="0"/>
            <a:t>cấp</a:t>
          </a:r>
          <a:r>
            <a:rPr lang="en-US" sz="2600" kern="1200" dirty="0" smtClean="0"/>
            <a:t> (</a:t>
          </a:r>
          <a:r>
            <a:rPr lang="en-US" sz="2600" kern="1200" dirty="0" err="1" smtClean="0"/>
            <a:t>sau</a:t>
          </a:r>
          <a:r>
            <a:rPr lang="en-US" sz="2600" kern="1200" dirty="0" smtClean="0"/>
            <a:t> </a:t>
          </a:r>
          <a:r>
            <a:rPr lang="en-US" sz="2600" kern="1200" dirty="0" err="1" smtClean="0"/>
            <a:t>đây</a:t>
          </a:r>
          <a:r>
            <a:rPr lang="en-US" sz="2600" kern="1200" dirty="0" smtClean="0"/>
            <a:t> </a:t>
          </a:r>
          <a:r>
            <a:rPr lang="en-US" sz="2600" kern="1200" dirty="0" err="1" smtClean="0"/>
            <a:t>gọi</a:t>
          </a:r>
          <a:r>
            <a:rPr lang="en-US" sz="2600" kern="1200" dirty="0" smtClean="0"/>
            <a:t> </a:t>
          </a:r>
          <a:r>
            <a:rPr lang="en-US" sz="2600" kern="1200" dirty="0" err="1" smtClean="0"/>
            <a:t>tắt</a:t>
          </a:r>
          <a:r>
            <a:rPr lang="en-US" sz="2600" kern="1200" dirty="0" smtClean="0"/>
            <a:t> </a:t>
          </a:r>
          <a:r>
            <a:rPr lang="en-US" sz="2600" kern="1200" dirty="0" err="1" smtClean="0"/>
            <a:t>là</a:t>
          </a:r>
          <a:r>
            <a:rPr lang="en-US" sz="2600" kern="1200" dirty="0" smtClean="0"/>
            <a:t> CITES), </a:t>
          </a:r>
          <a:r>
            <a:rPr lang="en-US" sz="2600" b="1" kern="1200" dirty="0" err="1" smtClean="0"/>
            <a:t>trừ</a:t>
          </a:r>
          <a:r>
            <a:rPr lang="en-US" sz="2600" b="1" kern="1200" dirty="0" smtClean="0"/>
            <a:t> </a:t>
          </a:r>
          <a:r>
            <a:rPr lang="en-US" sz="2600" b="1" kern="1200" dirty="0" err="1" smtClean="0"/>
            <a:t>loài</a:t>
          </a:r>
          <a:r>
            <a:rPr lang="en-US" sz="2600" b="1" kern="1200" dirty="0" smtClean="0"/>
            <a:t> </a:t>
          </a:r>
          <a:r>
            <a:rPr lang="en-US" sz="2600" b="1" kern="1200" dirty="0" err="1" smtClean="0"/>
            <a:t>thủy</a:t>
          </a:r>
          <a:r>
            <a:rPr lang="en-US" sz="2600" b="1" kern="1200" dirty="0" smtClean="0"/>
            <a:t> </a:t>
          </a:r>
          <a:r>
            <a:rPr lang="en-US" sz="2600" b="1" kern="1200" dirty="0" err="1" smtClean="0"/>
            <a:t>sản</a:t>
          </a:r>
          <a:r>
            <a:rPr lang="en-US" sz="2600" kern="1200" dirty="0" smtClean="0"/>
            <a:t>.</a:t>
          </a:r>
          <a:endParaRPr lang="en-US" sz="2600" kern="1200" dirty="0"/>
        </a:p>
      </dsp:txBody>
      <dsp:txXfrm>
        <a:off x="895092" y="4233302"/>
        <a:ext cx="10594009" cy="1896595"/>
      </dsp:txXfrm>
    </dsp:sp>
    <dsp:sp modelId="{78766157-A4A5-48F0-8AE4-901F6DADE4C4}">
      <dsp:nvSpPr>
        <dsp:cNvPr id="0" name=""/>
        <dsp:cNvSpPr/>
      </dsp:nvSpPr>
      <dsp:spPr>
        <a:xfrm>
          <a:off x="225978" y="4573312"/>
          <a:ext cx="1338229" cy="1216574"/>
        </a:xfrm>
        <a:prstGeom prst="ellipse">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2E3D6-46FD-4BF7-A27B-90A0B32B33EE}">
      <dsp:nvSpPr>
        <dsp:cNvPr id="0" name=""/>
        <dsp:cNvSpPr/>
      </dsp:nvSpPr>
      <dsp:spPr>
        <a:xfrm>
          <a:off x="0" y="0"/>
          <a:ext cx="8778240" cy="99571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1. Nộp hồ sơ</a:t>
          </a:r>
          <a:endParaRPr lang="en-US" sz="3600" kern="1200" dirty="0"/>
        </a:p>
      </dsp:txBody>
      <dsp:txXfrm>
        <a:off x="29163" y="29163"/>
        <a:ext cx="7619652" cy="937385"/>
      </dsp:txXfrm>
    </dsp:sp>
    <dsp:sp modelId="{BD65AFD1-C5AA-4316-8F36-8C4A7A91D49F}">
      <dsp:nvSpPr>
        <dsp:cNvPr id="0" name=""/>
        <dsp:cNvSpPr/>
      </dsp:nvSpPr>
      <dsp:spPr>
        <a:xfrm>
          <a:off x="735177" y="1176750"/>
          <a:ext cx="8778240" cy="995711"/>
        </a:xfrm>
        <a:prstGeom prst="roundRect">
          <a:avLst>
            <a:gd name="adj" fmla="val 10000"/>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2. Trả lời tính hợp lệ của hồ sơ</a:t>
          </a:r>
          <a:endParaRPr lang="en-US" sz="3600" kern="1200" dirty="0"/>
        </a:p>
      </dsp:txBody>
      <dsp:txXfrm>
        <a:off x="764340" y="1205913"/>
        <a:ext cx="7337523" cy="937385"/>
      </dsp:txXfrm>
    </dsp:sp>
    <dsp:sp modelId="{CE267247-F818-4BA1-8CA8-F5A32929AC5E}">
      <dsp:nvSpPr>
        <dsp:cNvPr id="0" name=""/>
        <dsp:cNvSpPr/>
      </dsp:nvSpPr>
      <dsp:spPr>
        <a:xfrm>
          <a:off x="1459382" y="2353500"/>
          <a:ext cx="8778240" cy="995711"/>
        </a:xfrm>
        <a:prstGeom prst="roundRect">
          <a:avLst>
            <a:gd name="adj" fmla="val 10000"/>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3. Xác nhận</a:t>
          </a:r>
          <a:endParaRPr lang="en-US" sz="3600" kern="1200" dirty="0"/>
        </a:p>
      </dsp:txBody>
      <dsp:txXfrm>
        <a:off x="1488545" y="2382663"/>
        <a:ext cx="7348496" cy="937385"/>
      </dsp:txXfrm>
    </dsp:sp>
    <dsp:sp modelId="{2FC2EDE0-64BA-4893-8276-47733948FEE6}">
      <dsp:nvSpPr>
        <dsp:cNvPr id="0" name=""/>
        <dsp:cNvSpPr/>
      </dsp:nvSpPr>
      <dsp:spPr>
        <a:xfrm>
          <a:off x="2194559" y="3530251"/>
          <a:ext cx="8778240" cy="995711"/>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kern="1200" dirty="0" smtClean="0"/>
            <a:t>4. Trả hồ sơ và lưu trữ</a:t>
          </a:r>
          <a:endParaRPr lang="en-US" sz="3600" kern="1200" dirty="0"/>
        </a:p>
      </dsp:txBody>
      <dsp:txXfrm>
        <a:off x="2223722" y="3559414"/>
        <a:ext cx="7337523" cy="937385"/>
      </dsp:txXfrm>
    </dsp:sp>
    <dsp:sp modelId="{FFE63694-14CC-4EEC-BD25-DBA880B6DAF3}">
      <dsp:nvSpPr>
        <dsp:cNvPr id="0" name=""/>
        <dsp:cNvSpPr/>
      </dsp:nvSpPr>
      <dsp:spPr>
        <a:xfrm>
          <a:off x="8131027" y="762624"/>
          <a:ext cx="647212" cy="64721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276650" y="762624"/>
        <a:ext cx="355966" cy="487027"/>
      </dsp:txXfrm>
    </dsp:sp>
    <dsp:sp modelId="{7C58A228-9EDE-4374-808A-CE4059102ED3}">
      <dsp:nvSpPr>
        <dsp:cNvPr id="0" name=""/>
        <dsp:cNvSpPr/>
      </dsp:nvSpPr>
      <dsp:spPr>
        <a:xfrm>
          <a:off x="8866204" y="1939375"/>
          <a:ext cx="647212" cy="647212"/>
        </a:xfrm>
        <a:prstGeom prst="downArrow">
          <a:avLst>
            <a:gd name="adj1" fmla="val 55000"/>
            <a:gd name="adj2" fmla="val 45000"/>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011827" y="1939375"/>
        <a:ext cx="355966" cy="487027"/>
      </dsp:txXfrm>
    </dsp:sp>
    <dsp:sp modelId="{A50AA2D1-9D84-41CA-90CA-5F91A254AC6F}">
      <dsp:nvSpPr>
        <dsp:cNvPr id="0" name=""/>
        <dsp:cNvSpPr/>
      </dsp:nvSpPr>
      <dsp:spPr>
        <a:xfrm>
          <a:off x="9590409" y="3116125"/>
          <a:ext cx="647212" cy="647212"/>
        </a:xfrm>
        <a:prstGeom prst="downArrow">
          <a:avLst>
            <a:gd name="adj1" fmla="val 55000"/>
            <a:gd name="adj2" fmla="val 45000"/>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736032" y="3116125"/>
        <a:ext cx="355966" cy="487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83656-0328-461B-BE29-12F2D0FCB7EF}">
      <dsp:nvSpPr>
        <dsp:cNvPr id="0" name=""/>
        <dsp:cNvSpPr/>
      </dsp:nvSpPr>
      <dsp:spPr>
        <a:xfrm>
          <a:off x="0" y="347519"/>
          <a:ext cx="11353800"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BFACC3-21E1-41AF-AEA0-9F82B720D628}">
      <dsp:nvSpPr>
        <dsp:cNvPr id="0" name=""/>
        <dsp:cNvSpPr/>
      </dsp:nvSpPr>
      <dsp:spPr>
        <a:xfrm>
          <a:off x="567690" y="37559"/>
          <a:ext cx="7947660"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lvl="0" algn="l" defTabSz="1066800">
            <a:lnSpc>
              <a:spcPct val="90000"/>
            </a:lnSpc>
            <a:spcBef>
              <a:spcPct val="0"/>
            </a:spcBef>
            <a:spcAft>
              <a:spcPct val="35000"/>
            </a:spcAft>
          </a:pPr>
          <a:r>
            <a:rPr lang="en-US" sz="2400" kern="1200" dirty="0" smtClean="0"/>
            <a:t>N</a:t>
          </a:r>
          <a:r>
            <a:rPr lang="vi-VN" sz="2400" kern="1200" dirty="0" smtClean="0"/>
            <a:t>ộp</a:t>
          </a:r>
          <a:r>
            <a:rPr lang="en-US" sz="2400" kern="1200" dirty="0" smtClean="0"/>
            <a:t> t</a:t>
          </a:r>
          <a:r>
            <a:rPr lang="vi-VN" sz="2400" kern="1200" dirty="0" smtClean="0"/>
            <a:t>rực tiếp</a:t>
          </a:r>
          <a:endParaRPr lang="en-US" sz="2400" kern="1200" dirty="0"/>
        </a:p>
      </dsp:txBody>
      <dsp:txXfrm>
        <a:off x="597952" y="67821"/>
        <a:ext cx="7887136" cy="559396"/>
      </dsp:txXfrm>
    </dsp:sp>
    <dsp:sp modelId="{BA3BF994-2FAA-48D6-8B32-C6100C1C1159}">
      <dsp:nvSpPr>
        <dsp:cNvPr id="0" name=""/>
        <dsp:cNvSpPr/>
      </dsp:nvSpPr>
      <dsp:spPr>
        <a:xfrm>
          <a:off x="0" y="1300079"/>
          <a:ext cx="11353800"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B50151-6FA1-4C96-8B05-54BBD5FAB1F0}">
      <dsp:nvSpPr>
        <dsp:cNvPr id="0" name=""/>
        <dsp:cNvSpPr/>
      </dsp:nvSpPr>
      <dsp:spPr>
        <a:xfrm>
          <a:off x="567690" y="990119"/>
          <a:ext cx="7947660"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lvl="0" algn="l" defTabSz="1066800">
            <a:lnSpc>
              <a:spcPct val="90000"/>
            </a:lnSpc>
            <a:spcBef>
              <a:spcPct val="0"/>
            </a:spcBef>
            <a:spcAft>
              <a:spcPct val="35000"/>
            </a:spcAft>
          </a:pPr>
          <a:r>
            <a:rPr lang="en-US" sz="2400" kern="1200" dirty="0" smtClean="0"/>
            <a:t>D</a:t>
          </a:r>
          <a:r>
            <a:rPr lang="vi-VN" sz="2400" kern="1200" dirty="0" smtClean="0"/>
            <a:t>ịch vụ bưu chính </a:t>
          </a:r>
          <a:endParaRPr lang="en-US" sz="2400" kern="1200" dirty="0"/>
        </a:p>
      </dsp:txBody>
      <dsp:txXfrm>
        <a:off x="597952" y="1020381"/>
        <a:ext cx="7887136" cy="559396"/>
      </dsp:txXfrm>
    </dsp:sp>
    <dsp:sp modelId="{D4C3D34E-F0E3-4BEC-89E3-A79BD0617D46}">
      <dsp:nvSpPr>
        <dsp:cNvPr id="0" name=""/>
        <dsp:cNvSpPr/>
      </dsp:nvSpPr>
      <dsp:spPr>
        <a:xfrm>
          <a:off x="0" y="2252639"/>
          <a:ext cx="11353800" cy="5292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0B2887-73EB-435A-915E-CD3FBDA1AC6F}">
      <dsp:nvSpPr>
        <dsp:cNvPr id="0" name=""/>
        <dsp:cNvSpPr/>
      </dsp:nvSpPr>
      <dsp:spPr>
        <a:xfrm>
          <a:off x="567690" y="1942679"/>
          <a:ext cx="7947660" cy="61992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0403" tIns="0" rIns="300403" bIns="0" numCol="1" spcCol="1270" anchor="ctr" anchorCtr="0">
          <a:noAutofit/>
        </a:bodyPr>
        <a:lstStyle/>
        <a:p>
          <a:pPr lvl="0" algn="l" defTabSz="1066800">
            <a:lnSpc>
              <a:spcPct val="90000"/>
            </a:lnSpc>
            <a:spcBef>
              <a:spcPct val="0"/>
            </a:spcBef>
            <a:spcAft>
              <a:spcPct val="35000"/>
            </a:spcAft>
          </a:pPr>
          <a:r>
            <a:rPr lang="en-US" sz="2400" kern="1200" dirty="0" smtClean="0"/>
            <a:t>M</a:t>
          </a:r>
          <a:r>
            <a:rPr lang="vi-VN" sz="2400" kern="1200" dirty="0" smtClean="0"/>
            <a:t>ôi trường điện tử</a:t>
          </a:r>
          <a:endParaRPr lang="en-US" sz="2400" kern="1200" dirty="0"/>
        </a:p>
      </dsp:txBody>
      <dsp:txXfrm>
        <a:off x="597952" y="1972941"/>
        <a:ext cx="7887136" cy="559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D0285-C1D1-4969-90A0-7FC03FDB4AAF}">
      <dsp:nvSpPr>
        <dsp:cNvPr id="0" name=""/>
        <dsp:cNvSpPr/>
      </dsp:nvSpPr>
      <dsp:spPr>
        <a:xfrm rot="10800000">
          <a:off x="2428709" y="4232"/>
          <a:ext cx="8006334" cy="2615320"/>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284" tIns="99060" rIns="184912" bIns="99060" numCol="1" spcCol="1270" anchor="ctr" anchorCtr="0">
          <a:noAutofit/>
        </a:bodyPr>
        <a:lstStyle/>
        <a:p>
          <a:pPr lvl="0" algn="just" defTabSz="1155700">
            <a:lnSpc>
              <a:spcPct val="90000"/>
            </a:lnSpc>
            <a:spcBef>
              <a:spcPct val="0"/>
            </a:spcBef>
            <a:spcAft>
              <a:spcPct val="35000"/>
            </a:spcAft>
          </a:pPr>
          <a:r>
            <a:rPr lang="en-US" sz="2600" kern="1200" dirty="0" smtClean="0"/>
            <a:t>Trường hợp nộp hồ sơ trực tiếp: C</a:t>
          </a:r>
          <a:r>
            <a:rPr lang="vi-VN" sz="2600" kern="1200" dirty="0" smtClean="0"/>
            <a:t>ơ quan Kiểm lâm sở tại</a:t>
          </a:r>
          <a:r>
            <a:rPr lang="en-US" sz="2600" kern="1200" dirty="0" smtClean="0"/>
            <a:t> kiểm tra thành phần hồ sơ và </a:t>
          </a:r>
          <a:r>
            <a:rPr lang="en-US" sz="2600" b="1" kern="1200" dirty="0" smtClean="0"/>
            <a:t>trả lời ngay </a:t>
          </a:r>
          <a:r>
            <a:rPr lang="en-US" sz="2600" kern="1200" dirty="0" smtClean="0"/>
            <a:t>tính hợp lệ của thành phần hồ sơ cho chủ lâm sản hoặc tổ chức, cá nhân được chủ lâm sản ủy quyền.</a:t>
          </a:r>
          <a:endParaRPr lang="en-US" sz="2600" kern="1200" dirty="0"/>
        </a:p>
      </dsp:txBody>
      <dsp:txXfrm rot="10800000">
        <a:off x="3082539" y="4232"/>
        <a:ext cx="7352504" cy="2615320"/>
      </dsp:txXfrm>
    </dsp:sp>
    <dsp:sp modelId="{947C5CE4-9A26-4E7E-B400-6FE4F01653B0}">
      <dsp:nvSpPr>
        <dsp:cNvPr id="0" name=""/>
        <dsp:cNvSpPr/>
      </dsp:nvSpPr>
      <dsp:spPr>
        <a:xfrm>
          <a:off x="1604556" y="486707"/>
          <a:ext cx="1648306" cy="165037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E3591-05FB-4661-9CAE-D9F4638BBD7B}">
      <dsp:nvSpPr>
        <dsp:cNvPr id="0" name=""/>
        <dsp:cNvSpPr/>
      </dsp:nvSpPr>
      <dsp:spPr>
        <a:xfrm rot="10800000">
          <a:off x="2380221" y="3400246"/>
          <a:ext cx="8006334" cy="2615320"/>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3284" tIns="99060" rIns="184912" bIns="99060" numCol="1" spcCol="1270" anchor="ctr" anchorCtr="0">
          <a:noAutofit/>
        </a:bodyPr>
        <a:lstStyle/>
        <a:p>
          <a:pPr lvl="0" algn="just" defTabSz="1155700">
            <a:lnSpc>
              <a:spcPct val="90000"/>
            </a:lnSpc>
            <a:spcBef>
              <a:spcPct val="0"/>
            </a:spcBef>
            <a:spcAft>
              <a:spcPct val="35000"/>
            </a:spcAft>
          </a:pPr>
          <a:r>
            <a:rPr lang="en-US" sz="2600" kern="1200" dirty="0" smtClean="0"/>
            <a:t>Trường hợp </a:t>
          </a:r>
          <a:r>
            <a:rPr lang="vi-VN" sz="2600" kern="1200" dirty="0" smtClean="0"/>
            <a:t>nộp</a:t>
          </a:r>
          <a:r>
            <a:rPr lang="en-US" sz="2600" kern="1200" dirty="0" smtClean="0"/>
            <a:t> hồ sơ qua dịch vụ bưu chính</a:t>
          </a:r>
          <a:r>
            <a:rPr lang="vi-VN" sz="2600" kern="1200" dirty="0" smtClean="0"/>
            <a:t> hoặc qua môi trường điện tử</a:t>
          </a:r>
          <a:r>
            <a:rPr lang="en-US" sz="2600" kern="1200" dirty="0" smtClean="0"/>
            <a:t>: Trong thời hạn </a:t>
          </a:r>
          <a:r>
            <a:rPr lang="en-US" sz="2600" b="1" kern="1200" dirty="0" smtClean="0"/>
            <a:t>01 ngày làm việc</a:t>
          </a:r>
          <a:r>
            <a:rPr lang="en-US" sz="2600" kern="1200" dirty="0" smtClean="0"/>
            <a:t>, kể từ ngày nhận được hồ sơ, C</a:t>
          </a:r>
          <a:r>
            <a:rPr lang="vi-VN" sz="2600" kern="1200" dirty="0" smtClean="0"/>
            <a:t>ơ quan Kiểm lâm sở tại</a:t>
          </a:r>
          <a:r>
            <a:rPr lang="en-US" sz="2600" kern="1200" dirty="0" smtClean="0"/>
            <a:t> xem xét tính hợp lệ của thành phần hồ sơ; trường hợp hồ sơ không hợp lệ theo quy định, thông báo bằng văn bản và nêu rõ lý do;</a:t>
          </a:r>
          <a:endParaRPr lang="en-US" sz="2600" kern="1200" dirty="0"/>
        </a:p>
      </dsp:txBody>
      <dsp:txXfrm rot="10800000">
        <a:off x="3034051" y="3400246"/>
        <a:ext cx="7352504" cy="2615320"/>
      </dsp:txXfrm>
    </dsp:sp>
    <dsp:sp modelId="{CFD60056-F8B6-4249-B52A-B536612BD9EC}">
      <dsp:nvSpPr>
        <dsp:cNvPr id="0" name=""/>
        <dsp:cNvSpPr/>
      </dsp:nvSpPr>
      <dsp:spPr>
        <a:xfrm>
          <a:off x="1653044" y="3981396"/>
          <a:ext cx="1454353" cy="1453019"/>
        </a:xfrm>
        <a:prstGeom prst="ellipse">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AAD52-C4A1-4FE6-9DA4-225A2B908564}">
      <dsp:nvSpPr>
        <dsp:cNvPr id="0" name=""/>
        <dsp:cNvSpPr/>
      </dsp:nvSpPr>
      <dsp:spPr>
        <a:xfrm rot="10800000">
          <a:off x="2480902" y="216"/>
          <a:ext cx="8563737" cy="129548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272" tIns="133350" rIns="248920" bIns="133350" numCol="1" spcCol="1270" anchor="ctr" anchorCtr="0">
          <a:noAutofit/>
        </a:bodyPr>
        <a:lstStyle/>
        <a:p>
          <a:pPr lvl="0" algn="l" defTabSz="1555750">
            <a:lnSpc>
              <a:spcPct val="90000"/>
            </a:lnSpc>
            <a:spcBef>
              <a:spcPct val="0"/>
            </a:spcBef>
            <a:spcAft>
              <a:spcPct val="35000"/>
            </a:spcAft>
          </a:pPr>
          <a:r>
            <a:rPr lang="en-US" sz="3500" kern="1200" dirty="0" smtClean="0"/>
            <a:t>a) H</a:t>
          </a:r>
          <a:r>
            <a:rPr lang="vi-VN" sz="3500" kern="1200" dirty="0" smtClean="0"/>
            <a:t>ồ sơ</a:t>
          </a:r>
          <a:r>
            <a:rPr lang="en-US" sz="3500" kern="1200" dirty="0" smtClean="0"/>
            <a:t> hợp lệ, xác nhận ngay</a:t>
          </a:r>
          <a:endParaRPr lang="en-US" sz="3500" kern="1200" dirty="0"/>
        </a:p>
      </dsp:txBody>
      <dsp:txXfrm rot="10800000">
        <a:off x="2804772" y="216"/>
        <a:ext cx="8239867" cy="1295482"/>
      </dsp:txXfrm>
    </dsp:sp>
    <dsp:sp modelId="{BB250A68-C4D7-480D-8E3C-86E298BFF775}">
      <dsp:nvSpPr>
        <dsp:cNvPr id="0" name=""/>
        <dsp:cNvSpPr/>
      </dsp:nvSpPr>
      <dsp:spPr>
        <a:xfrm>
          <a:off x="1833160" y="216"/>
          <a:ext cx="1295482" cy="1295482"/>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5AD521-EF19-4736-8187-755252BB580A}">
      <dsp:nvSpPr>
        <dsp:cNvPr id="0" name=""/>
        <dsp:cNvSpPr/>
      </dsp:nvSpPr>
      <dsp:spPr>
        <a:xfrm rot="10800000">
          <a:off x="2480902" y="1639053"/>
          <a:ext cx="8563737" cy="129548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272" tIns="133350" rIns="248920" bIns="133350" numCol="1" spcCol="1270" anchor="ctr" anchorCtr="0">
          <a:noAutofit/>
        </a:bodyPr>
        <a:lstStyle/>
        <a:p>
          <a:pPr lvl="0" algn="l" defTabSz="1555750">
            <a:lnSpc>
              <a:spcPct val="90000"/>
            </a:lnSpc>
            <a:spcBef>
              <a:spcPct val="0"/>
            </a:spcBef>
            <a:spcAft>
              <a:spcPct val="35000"/>
            </a:spcAft>
          </a:pPr>
          <a:r>
            <a:rPr lang="en-US" sz="3500" kern="1200" dirty="0" smtClean="0"/>
            <a:t>b) Xác minh trước khi xác nhận</a:t>
          </a:r>
          <a:endParaRPr lang="en-US" sz="3500" kern="1200" dirty="0"/>
        </a:p>
      </dsp:txBody>
      <dsp:txXfrm rot="10800000">
        <a:off x="2804772" y="1639053"/>
        <a:ext cx="8239867" cy="1295482"/>
      </dsp:txXfrm>
    </dsp:sp>
    <dsp:sp modelId="{537824EF-D9B9-4537-8878-1FEDEA48BF37}">
      <dsp:nvSpPr>
        <dsp:cNvPr id="0" name=""/>
        <dsp:cNvSpPr/>
      </dsp:nvSpPr>
      <dsp:spPr>
        <a:xfrm>
          <a:off x="1833160" y="1639053"/>
          <a:ext cx="1295482" cy="1295482"/>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5281BA-884B-43F1-800A-0E7EB36A6173}">
      <dsp:nvSpPr>
        <dsp:cNvPr id="0" name=""/>
        <dsp:cNvSpPr/>
      </dsp:nvSpPr>
      <dsp:spPr>
        <a:xfrm rot="10800000">
          <a:off x="2480902" y="3277890"/>
          <a:ext cx="8563737" cy="129548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272" tIns="133350" rIns="248920" bIns="133350" numCol="1" spcCol="1270" anchor="ctr" anchorCtr="0">
          <a:noAutofit/>
        </a:bodyPr>
        <a:lstStyle/>
        <a:p>
          <a:pPr lvl="0" algn="l" defTabSz="1555750">
            <a:lnSpc>
              <a:spcPct val="90000"/>
            </a:lnSpc>
            <a:spcBef>
              <a:spcPct val="0"/>
            </a:spcBef>
            <a:spcAft>
              <a:spcPct val="35000"/>
            </a:spcAft>
          </a:pPr>
          <a:r>
            <a:rPr lang="en-US" sz="3500" kern="1200" dirty="0" smtClean="0"/>
            <a:t>c) Không xác nhận (trả lời bằng văn bản)</a:t>
          </a:r>
          <a:endParaRPr lang="en-US" sz="3500" kern="1200" dirty="0"/>
        </a:p>
      </dsp:txBody>
      <dsp:txXfrm rot="10800000">
        <a:off x="2804772" y="3277890"/>
        <a:ext cx="8239867" cy="1295482"/>
      </dsp:txXfrm>
    </dsp:sp>
    <dsp:sp modelId="{84C956EE-C0B4-4904-B228-32E5773FD7A6}">
      <dsp:nvSpPr>
        <dsp:cNvPr id="0" name=""/>
        <dsp:cNvSpPr/>
      </dsp:nvSpPr>
      <dsp:spPr>
        <a:xfrm>
          <a:off x="1833160" y="3277890"/>
          <a:ext cx="1295482" cy="1295482"/>
        </a:xfrm>
        <a:prstGeom prst="ellipse">
          <a:avLst/>
        </a:prstGeom>
        <a:blipFill>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A8485-CCAA-41E8-B3C1-F7E48DCCAD0E}">
      <dsp:nvSpPr>
        <dsp:cNvPr id="0" name=""/>
        <dsp:cNvSpPr/>
      </dsp:nvSpPr>
      <dsp:spPr>
        <a:xfrm>
          <a:off x="-7324358" y="-1119443"/>
          <a:ext cx="8715886" cy="8715886"/>
        </a:xfrm>
        <a:prstGeom prst="blockArc">
          <a:avLst>
            <a:gd name="adj1" fmla="val 18900000"/>
            <a:gd name="adj2" fmla="val 2700000"/>
            <a:gd name="adj3" fmla="val 248"/>
          </a:avLst>
        </a:prstGeom>
        <a:noFill/>
        <a:ln w="25400" cap="flat" cmpd="sng" algn="ctr">
          <a:solidFill>
            <a:schemeClr val="accent3">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0B1CCD8-F840-40CC-93FA-6A6AAB3B6DEE}">
      <dsp:nvSpPr>
        <dsp:cNvPr id="0" name=""/>
        <dsp:cNvSpPr/>
      </dsp:nvSpPr>
      <dsp:spPr>
        <a:xfrm>
          <a:off x="895092" y="433311"/>
          <a:ext cx="9374809" cy="1724177"/>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2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a) Bản chính hoặc bản sao hoặc bản điện tử giấy phép CITES đối với mẫu vật thuộc Danh mục thực vật rừng, động vật rừng nguy cấp, quý, hiếm; động vật, thực vật hoang dã nguy cấp thuộc Phụ lục CITES;</a:t>
          </a:r>
          <a:endParaRPr lang="en-US" sz="2700" kern="1200" dirty="0"/>
        </a:p>
      </dsp:txBody>
      <dsp:txXfrm>
        <a:off x="895092" y="433311"/>
        <a:ext cx="9374809" cy="1724177"/>
      </dsp:txXfrm>
    </dsp:sp>
    <dsp:sp modelId="{0347D281-B8BF-426F-80C1-F7D0E1D3DEF4}">
      <dsp:nvSpPr>
        <dsp:cNvPr id="0" name=""/>
        <dsp:cNvSpPr/>
      </dsp:nvSpPr>
      <dsp:spPr>
        <a:xfrm>
          <a:off x="392372" y="792679"/>
          <a:ext cx="1005440" cy="1005440"/>
        </a:xfrm>
        <a:prstGeom prst="ellipse">
          <a:avLst/>
        </a:prstGeom>
        <a:solidFill>
          <a:schemeClr val="tx2">
            <a:lumMod val="60000"/>
            <a:lumOff val="4000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08B91C72-78CB-4C19-BB06-69B45E78C624}">
      <dsp:nvSpPr>
        <dsp:cNvPr id="0" name=""/>
        <dsp:cNvSpPr/>
      </dsp:nvSpPr>
      <dsp:spPr>
        <a:xfrm>
          <a:off x="1365970" y="2376410"/>
          <a:ext cx="8903932" cy="1724177"/>
        </a:xfrm>
        <a:prstGeom prst="rect">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224"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b) Bản chính Bảng kê lâm sản có xác nhận của Cơ quan Kiểm lâm sở tại đối với động vật rừng thông thường;</a:t>
          </a:r>
          <a:endParaRPr lang="en-US" sz="2700" kern="1200" dirty="0"/>
        </a:p>
      </dsp:txBody>
      <dsp:txXfrm>
        <a:off x="1365970" y="2376410"/>
        <a:ext cx="8903932" cy="1724177"/>
      </dsp:txXfrm>
    </dsp:sp>
    <dsp:sp modelId="{E38016D6-3D4A-459C-8C78-CE677438E864}">
      <dsp:nvSpPr>
        <dsp:cNvPr id="0" name=""/>
        <dsp:cNvSpPr/>
      </dsp:nvSpPr>
      <dsp:spPr>
        <a:xfrm>
          <a:off x="812980" y="2735779"/>
          <a:ext cx="1105979" cy="1005440"/>
        </a:xfrm>
        <a:prstGeom prst="ellipse">
          <a:avLst/>
        </a:prstGeom>
        <a:solidFill>
          <a:srgbClr val="FFC000"/>
        </a:solidFill>
        <a:ln w="9525" cap="flat" cmpd="sng" algn="ctr">
          <a:solidFill>
            <a:schemeClr val="accent2">
              <a:hueOff val="2340759"/>
              <a:satOff val="-2919"/>
              <a:lumOff val="68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F6A0589-F3EB-4C88-AC9A-AABC315B0612}">
      <dsp:nvSpPr>
        <dsp:cNvPr id="0" name=""/>
        <dsp:cNvSpPr/>
      </dsp:nvSpPr>
      <dsp:spPr>
        <a:xfrm>
          <a:off x="895092" y="4319510"/>
          <a:ext cx="9374809" cy="1724177"/>
        </a:xfrm>
        <a:prstGeom prst="rect">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28224" tIns="68580" rIns="68580" bIns="68580" numCol="1" spcCol="1270" anchor="ctr" anchorCtr="0">
          <a:noAutofit/>
        </a:bodyPr>
        <a:lstStyle/>
        <a:p>
          <a:pPr lvl="0" algn="l" defTabSz="1200150">
            <a:lnSpc>
              <a:spcPct val="90000"/>
            </a:lnSpc>
            <a:spcBef>
              <a:spcPct val="0"/>
            </a:spcBef>
            <a:spcAft>
              <a:spcPct val="35000"/>
            </a:spcAft>
          </a:pPr>
          <a:endParaRPr lang="en-US" sz="2700" kern="1200" dirty="0"/>
        </a:p>
      </dsp:txBody>
      <dsp:txXfrm>
        <a:off x="895092" y="4319510"/>
        <a:ext cx="9374809" cy="1724177"/>
      </dsp:txXfrm>
    </dsp:sp>
    <dsp:sp modelId="{5B9CD49B-5E7D-4FFE-98FB-C505D5D795B9}">
      <dsp:nvSpPr>
        <dsp:cNvPr id="0" name=""/>
        <dsp:cNvSpPr/>
      </dsp:nvSpPr>
      <dsp:spPr>
        <a:xfrm>
          <a:off x="342102" y="4678878"/>
          <a:ext cx="1105979" cy="1005440"/>
        </a:xfrm>
        <a:prstGeom prst="ellipse">
          <a:avLst/>
        </a:prstGeom>
        <a:solidFill>
          <a:srgbClr val="00B050"/>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204FE-9BFB-4C58-BC00-4B4785BD7D23}">
      <dsp:nvSpPr>
        <dsp:cNvPr id="0" name=""/>
        <dsp:cNvSpPr/>
      </dsp:nvSpPr>
      <dsp:spPr>
        <a:xfrm rot="10800000">
          <a:off x="2304651" y="3181"/>
          <a:ext cx="7600950" cy="2284716"/>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07496"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1. </a:t>
          </a:r>
          <a:r>
            <a:rPr lang="en-US" sz="2600" kern="1200" dirty="0" err="1" smtClean="0"/>
            <a:t>Sản</a:t>
          </a:r>
          <a:r>
            <a:rPr lang="en-US" sz="2600" kern="1200" dirty="0" smtClean="0"/>
            <a:t> </a:t>
          </a:r>
          <a:r>
            <a:rPr lang="en-US" sz="2600" kern="1200" dirty="0" err="1" smtClean="0"/>
            <a:t>phẩm</a:t>
          </a:r>
          <a:r>
            <a:rPr lang="en-US" sz="2600" kern="1200" dirty="0" smtClean="0"/>
            <a:t> </a:t>
          </a:r>
          <a:r>
            <a:rPr lang="en-US" sz="2600" kern="1200" dirty="0" err="1" smtClean="0"/>
            <a:t>hoàn</a:t>
          </a:r>
          <a:r>
            <a:rPr lang="en-US" sz="2600" kern="1200" dirty="0" smtClean="0"/>
            <a:t> </a:t>
          </a:r>
          <a:r>
            <a:rPr lang="en-US" sz="2600" kern="1200" dirty="0" err="1" smtClean="0"/>
            <a:t>chỉnh</a:t>
          </a:r>
          <a:r>
            <a:rPr lang="en-US" sz="2600" kern="1200" dirty="0" smtClean="0"/>
            <a:t> </a:t>
          </a:r>
          <a:r>
            <a:rPr lang="en-US" sz="2600" kern="1200" dirty="0" err="1" smtClean="0"/>
            <a:t>được</a:t>
          </a:r>
          <a:r>
            <a:rPr lang="en-US" sz="2600" kern="1200" dirty="0" smtClean="0"/>
            <a:t> </a:t>
          </a:r>
          <a:r>
            <a:rPr lang="en-US" sz="2600" kern="1200" dirty="0" err="1" smtClean="0"/>
            <a:t>sản</a:t>
          </a:r>
          <a:r>
            <a:rPr lang="en-US" sz="2600" kern="1200" dirty="0" smtClean="0"/>
            <a:t> </a:t>
          </a:r>
          <a:r>
            <a:rPr lang="en-US" sz="2600" kern="1200" dirty="0" err="1" smtClean="0"/>
            <a:t>xuất</a:t>
          </a:r>
          <a:r>
            <a:rPr lang="en-US" sz="2600" kern="1200" dirty="0" smtClean="0"/>
            <a:t>, </a:t>
          </a:r>
          <a:r>
            <a:rPr lang="en-US" sz="2600" kern="1200" dirty="0" err="1" smtClean="0"/>
            <a:t>chế</a:t>
          </a:r>
          <a:r>
            <a:rPr lang="en-US" sz="2600" kern="1200" dirty="0" smtClean="0"/>
            <a:t> </a:t>
          </a:r>
          <a:r>
            <a:rPr lang="en-US" sz="2600" kern="1200" dirty="0" err="1" smtClean="0"/>
            <a:t>biến</a:t>
          </a:r>
          <a:r>
            <a:rPr lang="en-US" sz="2600" kern="1200" dirty="0" smtClean="0"/>
            <a:t> </a:t>
          </a:r>
          <a:r>
            <a:rPr lang="en-US" sz="2600" kern="1200" dirty="0" err="1" smtClean="0"/>
            <a:t>từ</a:t>
          </a:r>
          <a:r>
            <a:rPr lang="en-US" sz="2600" kern="1200" dirty="0" smtClean="0"/>
            <a:t> </a:t>
          </a:r>
          <a:r>
            <a:rPr lang="en-US" sz="2600" kern="1200" dirty="0" err="1" smtClean="0"/>
            <a:t>cá</a:t>
          </a:r>
          <a:r>
            <a:rPr lang="en-US" sz="2600" kern="1200" dirty="0" smtClean="0"/>
            <a:t> </a:t>
          </a:r>
          <a:r>
            <a:rPr lang="en-US" sz="2600" kern="1200" dirty="0" err="1" smtClean="0"/>
            <a:t>sấu</a:t>
          </a:r>
          <a:r>
            <a:rPr lang="en-US" sz="2600" kern="1200" dirty="0" smtClean="0"/>
            <a:t>, </a:t>
          </a:r>
          <a:r>
            <a:rPr lang="en-US" sz="2600" kern="1200" dirty="0" err="1" smtClean="0"/>
            <a:t>loài</a:t>
          </a:r>
          <a:r>
            <a:rPr lang="en-US" sz="2600" kern="1200" dirty="0" smtClean="0"/>
            <a:t> </a:t>
          </a:r>
          <a:r>
            <a:rPr lang="en-US" sz="2600" kern="1200" dirty="0" err="1" smtClean="0"/>
            <a:t>thuộc</a:t>
          </a:r>
          <a:r>
            <a:rPr lang="en-US" sz="2600" kern="1200" dirty="0" smtClean="0"/>
            <a:t> </a:t>
          </a:r>
          <a:r>
            <a:rPr lang="en-US" sz="2600" kern="1200" dirty="0" err="1" smtClean="0"/>
            <a:t>Nhóm</a:t>
          </a:r>
          <a:r>
            <a:rPr lang="en-US" sz="2600" kern="1200" dirty="0" smtClean="0"/>
            <a:t> IIB </a:t>
          </a:r>
          <a:r>
            <a:rPr lang="en-US" sz="2600" kern="1200" dirty="0" err="1" smtClean="0"/>
            <a:t>theo</a:t>
          </a:r>
          <a:r>
            <a:rPr lang="en-US" sz="2600" kern="1200" dirty="0" smtClean="0"/>
            <a:t> </a:t>
          </a:r>
          <a:r>
            <a:rPr lang="en-US" sz="2600" kern="1200" dirty="0" err="1" smtClean="0"/>
            <a:t>Danh</a:t>
          </a:r>
          <a:r>
            <a:rPr lang="en-US" sz="2600" kern="1200" dirty="0" smtClean="0"/>
            <a:t> </a:t>
          </a:r>
          <a:r>
            <a:rPr lang="en-US" sz="2600" kern="1200" dirty="0" err="1" smtClean="0"/>
            <a:t>mục</a:t>
          </a:r>
          <a:r>
            <a:rPr lang="en-US" sz="2600" kern="1200" dirty="0" smtClean="0"/>
            <a:t> </a:t>
          </a:r>
          <a:r>
            <a:rPr lang="en-US" sz="2600" kern="1200" dirty="0" err="1" smtClean="0"/>
            <a:t>thực</a:t>
          </a:r>
          <a:r>
            <a:rPr lang="en-US" sz="2600" kern="1200" dirty="0" smtClean="0"/>
            <a:t> </a:t>
          </a:r>
          <a:r>
            <a:rPr lang="en-US" sz="2600" kern="1200" dirty="0" err="1" smtClean="0"/>
            <a:t>vật</a:t>
          </a:r>
          <a:r>
            <a:rPr lang="en-US" sz="2600" kern="1200" dirty="0" smtClean="0"/>
            <a:t> </a:t>
          </a:r>
          <a:r>
            <a:rPr lang="en-US" sz="2600" kern="1200" dirty="0" err="1" smtClean="0"/>
            <a:t>rừng</a:t>
          </a:r>
          <a:r>
            <a:rPr lang="en-US" sz="2600" kern="1200" dirty="0" smtClean="0"/>
            <a:t>, </a:t>
          </a:r>
          <a:r>
            <a:rPr lang="en-US" sz="2600" kern="1200" dirty="0" err="1" smtClean="0"/>
            <a:t>động</a:t>
          </a:r>
          <a:r>
            <a:rPr lang="en-US" sz="2600" kern="1200" dirty="0" smtClean="0"/>
            <a:t> </a:t>
          </a:r>
          <a:r>
            <a:rPr lang="en-US" sz="2600" kern="1200" dirty="0" err="1" smtClean="0"/>
            <a:t>vật</a:t>
          </a:r>
          <a:r>
            <a:rPr lang="en-US" sz="2600" kern="1200" dirty="0" smtClean="0"/>
            <a:t> </a:t>
          </a:r>
          <a:r>
            <a:rPr lang="en-US" sz="2600" kern="1200" dirty="0" err="1" smtClean="0"/>
            <a:t>rừng</a:t>
          </a:r>
          <a:r>
            <a:rPr lang="en-US" sz="2600" kern="1200" dirty="0" smtClean="0"/>
            <a:t> </a:t>
          </a:r>
          <a:r>
            <a:rPr lang="en-US" sz="2600" kern="1200" dirty="0" err="1" smtClean="0"/>
            <a:t>nguy</a:t>
          </a:r>
          <a:r>
            <a:rPr lang="en-US" sz="2600" kern="1200" dirty="0" smtClean="0"/>
            <a:t> </a:t>
          </a:r>
          <a:r>
            <a:rPr lang="en-US" sz="2600" kern="1200" dirty="0" err="1" smtClean="0"/>
            <a:t>cấp</a:t>
          </a:r>
          <a:r>
            <a:rPr lang="en-US" sz="2600" kern="1200" dirty="0" smtClean="0"/>
            <a:t>, </a:t>
          </a:r>
          <a:r>
            <a:rPr lang="en-US" sz="2600" kern="1200" dirty="0" err="1" smtClean="0"/>
            <a:t>quý</a:t>
          </a:r>
          <a:r>
            <a:rPr lang="en-US" sz="2600" kern="1200" dirty="0" smtClean="0"/>
            <a:t>, </a:t>
          </a:r>
          <a:r>
            <a:rPr lang="en-US" sz="2600" kern="1200" dirty="0" err="1" smtClean="0"/>
            <a:t>hiếm</a:t>
          </a:r>
          <a:r>
            <a:rPr lang="en-US" sz="2600" kern="1200" dirty="0" smtClean="0"/>
            <a:t>, </a:t>
          </a:r>
          <a:r>
            <a:rPr lang="en-US" sz="2600" kern="1200" dirty="0" err="1" smtClean="0"/>
            <a:t>loài</a:t>
          </a:r>
          <a:r>
            <a:rPr lang="en-US" sz="2600" kern="1200" dirty="0" smtClean="0"/>
            <a:t> </a:t>
          </a:r>
          <a:r>
            <a:rPr lang="en-US" sz="2600" kern="1200" dirty="0" err="1" smtClean="0"/>
            <a:t>thuộc</a:t>
          </a:r>
          <a:r>
            <a:rPr lang="en-US" sz="2600" kern="1200" dirty="0" smtClean="0"/>
            <a:t> </a:t>
          </a:r>
          <a:r>
            <a:rPr lang="en-US" sz="2600" kern="1200" dirty="0" err="1" smtClean="0"/>
            <a:t>Phụ</a:t>
          </a:r>
          <a:r>
            <a:rPr lang="en-US" sz="2600" kern="1200" dirty="0" smtClean="0"/>
            <a:t> </a:t>
          </a:r>
          <a:r>
            <a:rPr lang="en-US" sz="2600" kern="1200" dirty="0" err="1" smtClean="0"/>
            <a:t>lục</a:t>
          </a:r>
          <a:r>
            <a:rPr lang="en-US" sz="2600" kern="1200" dirty="0" smtClean="0"/>
            <a:t> II, III CITES </a:t>
          </a:r>
          <a:r>
            <a:rPr lang="en-US" sz="2600" kern="1200" dirty="0" err="1" smtClean="0"/>
            <a:t>khi</a:t>
          </a:r>
          <a:r>
            <a:rPr lang="en-US" sz="2600" kern="1200" dirty="0" smtClean="0"/>
            <a:t> </a:t>
          </a:r>
          <a:r>
            <a:rPr lang="en-US" sz="2600" kern="1200" dirty="0" err="1" smtClean="0"/>
            <a:t>mua</a:t>
          </a:r>
          <a:r>
            <a:rPr lang="en-US" sz="2600" kern="1200" dirty="0" smtClean="0"/>
            <a:t>, </a:t>
          </a:r>
          <a:r>
            <a:rPr lang="en-US" sz="2600" kern="1200" dirty="0" err="1" smtClean="0"/>
            <a:t>bán</a:t>
          </a:r>
          <a:r>
            <a:rPr lang="en-US" sz="2600" kern="1200" dirty="0" smtClean="0"/>
            <a:t>, </a:t>
          </a:r>
          <a:r>
            <a:rPr lang="en-US" sz="2600" kern="1200" dirty="0" err="1" smtClean="0"/>
            <a:t>chuyển</a:t>
          </a:r>
          <a:r>
            <a:rPr lang="en-US" sz="2600" kern="1200" dirty="0" smtClean="0"/>
            <a:t> </a:t>
          </a:r>
          <a:r>
            <a:rPr lang="en-US" sz="2600" kern="1200" dirty="0" err="1" smtClean="0"/>
            <a:t>giao</a:t>
          </a:r>
          <a:r>
            <a:rPr lang="en-US" sz="2600" kern="1200" dirty="0" smtClean="0"/>
            <a:t> </a:t>
          </a:r>
          <a:r>
            <a:rPr lang="en-US" sz="2600" kern="1200" dirty="0" err="1" smtClean="0"/>
            <a:t>quyền</a:t>
          </a:r>
          <a:r>
            <a:rPr lang="en-US" sz="2600" kern="1200" dirty="0" smtClean="0"/>
            <a:t> </a:t>
          </a:r>
          <a:r>
            <a:rPr lang="en-US" sz="2600" kern="1200" dirty="0" err="1" smtClean="0"/>
            <a:t>sở</a:t>
          </a:r>
          <a:r>
            <a:rPr lang="en-US" sz="2600" kern="1200" dirty="0" smtClean="0"/>
            <a:t> </a:t>
          </a:r>
          <a:r>
            <a:rPr lang="en-US" sz="2600" kern="1200" dirty="0" err="1" smtClean="0"/>
            <a:t>hữu</a:t>
          </a:r>
          <a:r>
            <a:rPr lang="en-US" sz="2600" kern="1200" dirty="0" smtClean="0"/>
            <a:t>, </a:t>
          </a:r>
          <a:r>
            <a:rPr lang="en-US" sz="2600" kern="1200" dirty="0" err="1" smtClean="0"/>
            <a:t>vận</a:t>
          </a:r>
          <a:r>
            <a:rPr lang="en-US" sz="2600" kern="1200" dirty="0" smtClean="0"/>
            <a:t> </a:t>
          </a:r>
          <a:r>
            <a:rPr lang="en-US" sz="2600" kern="1200" dirty="0" err="1" smtClean="0"/>
            <a:t>chuyển</a:t>
          </a:r>
          <a:r>
            <a:rPr lang="en-US" sz="2600" kern="1200" dirty="0" smtClean="0"/>
            <a:t>.</a:t>
          </a:r>
          <a:endParaRPr lang="en-US" sz="2600" kern="1200" dirty="0"/>
        </a:p>
      </dsp:txBody>
      <dsp:txXfrm rot="10800000">
        <a:off x="2875830" y="3181"/>
        <a:ext cx="7029771" cy="2284716"/>
      </dsp:txXfrm>
    </dsp:sp>
    <dsp:sp modelId="{B281B664-9217-4562-AAB3-724CBCB34216}">
      <dsp:nvSpPr>
        <dsp:cNvPr id="0" name=""/>
        <dsp:cNvSpPr/>
      </dsp:nvSpPr>
      <dsp:spPr>
        <a:xfrm>
          <a:off x="1524398" y="365285"/>
          <a:ext cx="1560506" cy="1560506"/>
        </a:xfrm>
        <a:prstGeom prst="ellipse">
          <a:avLst/>
        </a:prstGeom>
        <a:solidFill>
          <a:srgbClr val="FFC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D498C57-A127-4028-9AFD-79D55BEE6654}">
      <dsp:nvSpPr>
        <dsp:cNvPr id="0" name=""/>
        <dsp:cNvSpPr/>
      </dsp:nvSpPr>
      <dsp:spPr>
        <a:xfrm rot="10800000">
          <a:off x="2343663" y="2969902"/>
          <a:ext cx="7600950" cy="2284716"/>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07496" tIns="99060" rIns="184912" bIns="99060" numCol="1" spcCol="1270" anchor="ctr" anchorCtr="0">
          <a:noAutofit/>
        </a:bodyPr>
        <a:lstStyle/>
        <a:p>
          <a:pPr lvl="0" algn="ctr" defTabSz="1155700">
            <a:lnSpc>
              <a:spcPct val="90000"/>
            </a:lnSpc>
            <a:spcBef>
              <a:spcPct val="0"/>
            </a:spcBef>
            <a:spcAft>
              <a:spcPct val="35000"/>
            </a:spcAft>
          </a:pPr>
          <a:r>
            <a:rPr lang="en-US" sz="2600" kern="1200" dirty="0" smtClean="0"/>
            <a:t>2. </a:t>
          </a:r>
          <a:r>
            <a:rPr lang="en-US" sz="2600" kern="1200" dirty="0" err="1" smtClean="0"/>
            <a:t>Mẫu</a:t>
          </a:r>
          <a:r>
            <a:rPr lang="en-US" sz="2600" kern="1200" dirty="0" smtClean="0"/>
            <a:t> </a:t>
          </a:r>
          <a:r>
            <a:rPr lang="en-US" sz="2600" kern="1200" dirty="0" err="1" smtClean="0"/>
            <a:t>vật</a:t>
          </a:r>
          <a:r>
            <a:rPr lang="en-US" sz="2600" kern="1200" dirty="0" smtClean="0"/>
            <a:t> </a:t>
          </a:r>
          <a:r>
            <a:rPr lang="en-US" sz="2600" kern="1200" dirty="0" err="1" smtClean="0"/>
            <a:t>của</a:t>
          </a:r>
          <a:r>
            <a:rPr lang="en-US" sz="2600" kern="1200" dirty="0" smtClean="0"/>
            <a:t> </a:t>
          </a:r>
          <a:r>
            <a:rPr lang="en-US" sz="2600" kern="1200" dirty="0" err="1" smtClean="0"/>
            <a:t>loài</a:t>
          </a:r>
          <a:r>
            <a:rPr lang="en-US" sz="2600" kern="1200" dirty="0" smtClean="0"/>
            <a:t> </a:t>
          </a:r>
          <a:r>
            <a:rPr lang="en-US" sz="2600" kern="1200" dirty="0" err="1" smtClean="0"/>
            <a:t>thuộc</a:t>
          </a:r>
          <a:r>
            <a:rPr lang="en-US" sz="2600" kern="1200" dirty="0" smtClean="0"/>
            <a:t> </a:t>
          </a:r>
          <a:r>
            <a:rPr lang="en-US" sz="2600" kern="1200" dirty="0" err="1" smtClean="0"/>
            <a:t>các</a:t>
          </a:r>
          <a:r>
            <a:rPr lang="en-US" sz="2600" kern="1200" dirty="0" smtClean="0"/>
            <a:t> </a:t>
          </a:r>
          <a:r>
            <a:rPr lang="en-US" sz="2600" kern="1200" dirty="0" err="1" smtClean="0"/>
            <a:t>Phụ</a:t>
          </a:r>
          <a:r>
            <a:rPr lang="en-US" sz="2600" kern="1200" dirty="0" smtClean="0"/>
            <a:t> </a:t>
          </a:r>
          <a:r>
            <a:rPr lang="en-US" sz="2600" kern="1200" dirty="0" err="1" smtClean="0"/>
            <a:t>lục</a:t>
          </a:r>
          <a:r>
            <a:rPr lang="en-US" sz="2600" kern="1200" dirty="0" smtClean="0"/>
            <a:t> CITES </a:t>
          </a:r>
          <a:r>
            <a:rPr lang="en-US" sz="2600" kern="1200" dirty="0" err="1" smtClean="0"/>
            <a:t>xuất</a:t>
          </a:r>
          <a:r>
            <a:rPr lang="en-US" sz="2600" kern="1200" dirty="0" smtClean="0"/>
            <a:t> </a:t>
          </a:r>
          <a:r>
            <a:rPr lang="en-US" sz="2600" kern="1200" dirty="0" err="1" smtClean="0"/>
            <a:t>khẩu</a:t>
          </a:r>
          <a:r>
            <a:rPr lang="en-US" sz="2600" kern="1200" dirty="0" smtClean="0"/>
            <a:t> </a:t>
          </a:r>
          <a:r>
            <a:rPr lang="en-US" sz="2600" kern="1200" dirty="0" err="1" smtClean="0"/>
            <a:t>mà</a:t>
          </a:r>
          <a:r>
            <a:rPr lang="en-US" sz="2600" kern="1200" dirty="0" smtClean="0"/>
            <a:t> CITES </a:t>
          </a:r>
          <a:r>
            <a:rPr lang="en-US" sz="2600" kern="1200" dirty="0" err="1" smtClean="0"/>
            <a:t>đã</a:t>
          </a:r>
          <a:r>
            <a:rPr lang="en-US" sz="2600" kern="1200" dirty="0" smtClean="0"/>
            <a:t> </a:t>
          </a:r>
          <a:r>
            <a:rPr lang="en-US" sz="2600" kern="1200" dirty="0" err="1" smtClean="0"/>
            <a:t>có</a:t>
          </a:r>
          <a:r>
            <a:rPr lang="en-US" sz="2600" kern="1200" dirty="0" smtClean="0"/>
            <a:t> </a:t>
          </a:r>
          <a:r>
            <a:rPr lang="en-US" sz="2600" kern="1200" dirty="0" err="1" smtClean="0"/>
            <a:t>quy</a:t>
          </a:r>
          <a:r>
            <a:rPr lang="en-US" sz="2600" kern="1200" dirty="0" smtClean="0"/>
            <a:t> </a:t>
          </a:r>
          <a:r>
            <a:rPr lang="en-US" sz="2600" kern="1200" dirty="0" err="1" smtClean="0"/>
            <a:t>định</a:t>
          </a:r>
          <a:r>
            <a:rPr lang="en-US" sz="2600" kern="1200" dirty="0" smtClean="0"/>
            <a:t> </a:t>
          </a:r>
          <a:r>
            <a:rPr lang="en-US" sz="2600" kern="1200" dirty="0" err="1" smtClean="0"/>
            <a:t>đánh</a:t>
          </a:r>
          <a:r>
            <a:rPr lang="en-US" sz="2600" kern="1200" dirty="0" smtClean="0"/>
            <a:t> </a:t>
          </a:r>
          <a:r>
            <a:rPr lang="en-US" sz="2600" kern="1200" dirty="0" err="1" smtClean="0"/>
            <a:t>dấu</a:t>
          </a:r>
          <a:r>
            <a:rPr lang="en-US" sz="2600" kern="1200" dirty="0" smtClean="0"/>
            <a:t> </a:t>
          </a:r>
          <a:r>
            <a:rPr lang="en-US" sz="2600" kern="1200" dirty="0" err="1" smtClean="0"/>
            <a:t>thì</a:t>
          </a:r>
          <a:r>
            <a:rPr lang="en-US" sz="2600" kern="1200" dirty="0" smtClean="0"/>
            <a:t> </a:t>
          </a:r>
          <a:r>
            <a:rPr lang="en-US" sz="2600" kern="1200" dirty="0" err="1" smtClean="0"/>
            <a:t>thực</a:t>
          </a:r>
          <a:r>
            <a:rPr lang="en-US" sz="2600" kern="1200" dirty="0" smtClean="0"/>
            <a:t> </a:t>
          </a:r>
          <a:r>
            <a:rPr lang="en-US" sz="2600" kern="1200" dirty="0" err="1" smtClean="0"/>
            <a:t>hiện</a:t>
          </a:r>
          <a:r>
            <a:rPr lang="en-US" sz="2600" kern="1200" dirty="0" smtClean="0"/>
            <a:t> </a:t>
          </a:r>
          <a:r>
            <a:rPr lang="en-US" sz="2600" kern="1200" dirty="0" err="1" smtClean="0"/>
            <a:t>theo</a:t>
          </a:r>
          <a:r>
            <a:rPr lang="en-US" sz="2600" kern="1200" dirty="0" smtClean="0"/>
            <a:t> </a:t>
          </a:r>
          <a:r>
            <a:rPr lang="en-US" sz="2600" kern="1200" dirty="0" err="1" smtClean="0"/>
            <a:t>quy</a:t>
          </a:r>
          <a:r>
            <a:rPr lang="en-US" sz="2600" kern="1200" dirty="0" smtClean="0"/>
            <a:t> </a:t>
          </a:r>
          <a:r>
            <a:rPr lang="en-US" sz="2600" kern="1200" dirty="0" err="1" smtClean="0"/>
            <a:t>định</a:t>
          </a:r>
          <a:r>
            <a:rPr lang="en-US" sz="2600" kern="1200" dirty="0" smtClean="0"/>
            <a:t> </a:t>
          </a:r>
          <a:r>
            <a:rPr lang="en-US" sz="2600" kern="1200" dirty="0" err="1" smtClean="0"/>
            <a:t>của</a:t>
          </a:r>
          <a:r>
            <a:rPr lang="en-US" sz="2600" kern="1200" dirty="0" smtClean="0"/>
            <a:t> CITES.</a:t>
          </a:r>
          <a:endParaRPr lang="en-US" sz="2600" kern="1200" dirty="0"/>
        </a:p>
      </dsp:txBody>
      <dsp:txXfrm rot="10800000">
        <a:off x="2914842" y="2969902"/>
        <a:ext cx="7029771" cy="2284716"/>
      </dsp:txXfrm>
    </dsp:sp>
    <dsp:sp modelId="{19807079-5458-4F26-AC18-4E355A476E37}">
      <dsp:nvSpPr>
        <dsp:cNvPr id="0" name=""/>
        <dsp:cNvSpPr/>
      </dsp:nvSpPr>
      <dsp:spPr>
        <a:xfrm>
          <a:off x="1485386" y="3253984"/>
          <a:ext cx="1716553" cy="1716553"/>
        </a:xfrm>
        <a:prstGeom prst="ellipse">
          <a:avLst/>
        </a:prstGeom>
        <a:solidFill>
          <a:schemeClr val="tx2">
            <a:lumMod val="60000"/>
            <a:lumOff val="4000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26DC4-BD05-4CF4-AE9F-C9701332A0EF}">
      <dsp:nvSpPr>
        <dsp:cNvPr id="0" name=""/>
        <dsp:cNvSpPr/>
      </dsp:nvSpPr>
      <dsp:spPr>
        <a:xfrm rot="10800000">
          <a:off x="2751936" y="447"/>
          <a:ext cx="9830562" cy="1615280"/>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2294" tIns="83820" rIns="156464" bIns="83820" numCol="1" spcCol="1270" anchor="ctr" anchorCtr="0">
          <a:noAutofit/>
        </a:bodyPr>
        <a:lstStyle/>
        <a:p>
          <a:pPr lvl="0" algn="just" defTabSz="977900">
            <a:lnSpc>
              <a:spcPct val="90000"/>
            </a:lnSpc>
            <a:spcBef>
              <a:spcPct val="0"/>
            </a:spcBef>
            <a:spcAft>
              <a:spcPct val="35000"/>
            </a:spcAft>
          </a:pPr>
          <a:r>
            <a:rPr lang="en-US" sz="2200" kern="1200" dirty="0" smtClean="0"/>
            <a:t>1.</a:t>
          </a:r>
          <a:r>
            <a:rPr lang="vi-VN" sz="2200" kern="1200" dirty="0" smtClean="0"/>
            <a:t> Hoạt động kiểm tra của </a:t>
          </a:r>
          <a:r>
            <a:rPr lang="en-US" sz="2200" kern="1200" dirty="0" smtClean="0"/>
            <a:t>C</a:t>
          </a:r>
          <a:r>
            <a:rPr lang="vi-VN" sz="2200" kern="1200" dirty="0" smtClean="0"/>
            <a:t>ơ quan Kiểm lâm do Tổ kiểm tra hoặc Đoàn kiểm tra (sau đây </a:t>
          </a:r>
          <a:r>
            <a:rPr lang="en-US" sz="2200" kern="1200" dirty="0" smtClean="0"/>
            <a:t>gọi</a:t>
          </a:r>
          <a:r>
            <a:rPr lang="vi-VN" sz="2200" kern="1200" dirty="0" smtClean="0"/>
            <a:t> tắt là Tổ kiểm tra) thực hiện khi có quyết định </a:t>
          </a:r>
          <a:r>
            <a:rPr lang="en-US" sz="2200" kern="1200" dirty="0" smtClean="0"/>
            <a:t>kiểm tra </a:t>
          </a:r>
          <a:r>
            <a:rPr lang="vi-VN" sz="2200" kern="1200" dirty="0" smtClean="0"/>
            <a:t>của người có thẩm quyền</a:t>
          </a:r>
          <a:r>
            <a:rPr lang="en-US" sz="2200" kern="1200" dirty="0" smtClean="0"/>
            <a:t> quy định tại Điều 30 Thông tư này, </a:t>
          </a:r>
          <a:r>
            <a:rPr lang="vi-VN" sz="2200" b="1" kern="1200" dirty="0" smtClean="0">
              <a:solidFill>
                <a:schemeClr val="tx2">
                  <a:lumMod val="75000"/>
                </a:schemeClr>
              </a:solidFill>
            </a:rPr>
            <a:t>trừ trường hợp kiểm tra đột xuất</a:t>
          </a:r>
          <a:r>
            <a:rPr lang="en-GB" sz="2200" b="1" kern="1200" dirty="0" smtClean="0">
              <a:solidFill>
                <a:schemeClr val="tx2">
                  <a:lumMod val="75000"/>
                </a:schemeClr>
              </a:solidFill>
            </a:rPr>
            <a:t> theo quy định tại khoản 1 Điều 2</a:t>
          </a:r>
          <a:r>
            <a:rPr lang="en-US" sz="2200" b="1" kern="1200" dirty="0" smtClean="0">
              <a:solidFill>
                <a:schemeClr val="tx2">
                  <a:lumMod val="75000"/>
                </a:schemeClr>
              </a:solidFill>
            </a:rPr>
            <a:t>9 </a:t>
          </a:r>
          <a:r>
            <a:rPr lang="en-GB" sz="2200" b="1" kern="1200" dirty="0" smtClean="0">
              <a:solidFill>
                <a:schemeClr val="tx2">
                  <a:lumMod val="75000"/>
                </a:schemeClr>
              </a:solidFill>
            </a:rPr>
            <a:t>Thông tư này</a:t>
          </a:r>
          <a:r>
            <a:rPr lang="vi-VN" sz="2200" b="1" kern="1200" dirty="0" smtClean="0">
              <a:solidFill>
                <a:schemeClr val="tx2">
                  <a:lumMod val="75000"/>
                </a:schemeClr>
              </a:solidFill>
            </a:rPr>
            <a:t>.</a:t>
          </a:r>
          <a:endParaRPr lang="en-US" sz="2200" b="1" kern="1200" dirty="0">
            <a:solidFill>
              <a:schemeClr val="tx2">
                <a:lumMod val="75000"/>
              </a:schemeClr>
            </a:solidFill>
          </a:endParaRPr>
        </a:p>
      </dsp:txBody>
      <dsp:txXfrm rot="10800000">
        <a:off x="3155756" y="447"/>
        <a:ext cx="9426742" cy="1615280"/>
      </dsp:txXfrm>
    </dsp:sp>
    <dsp:sp modelId="{EEE73365-2CA7-4492-8978-2579201904EC}">
      <dsp:nvSpPr>
        <dsp:cNvPr id="0" name=""/>
        <dsp:cNvSpPr/>
      </dsp:nvSpPr>
      <dsp:spPr>
        <a:xfrm>
          <a:off x="2200301" y="256453"/>
          <a:ext cx="1103269" cy="1103269"/>
        </a:xfrm>
        <a:prstGeom prst="ellipse">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5119A4D-1D9B-4C55-A118-8B60278796B7}">
      <dsp:nvSpPr>
        <dsp:cNvPr id="0" name=""/>
        <dsp:cNvSpPr/>
      </dsp:nvSpPr>
      <dsp:spPr>
        <a:xfrm rot="10800000">
          <a:off x="2751936" y="2087959"/>
          <a:ext cx="9830562" cy="1615280"/>
        </a:xfrm>
        <a:prstGeom prst="homePlate">
          <a:avLst/>
        </a:prstGeom>
        <a:gradFill rotWithShape="0">
          <a:gsLst>
            <a:gs pos="17000">
              <a:srgbClr val="78E9F8"/>
            </a:gs>
            <a:gs pos="52000">
              <a:srgbClr val="00B0F0"/>
            </a:gs>
            <a:gs pos="80000">
              <a:srgbClr val="00B0F0"/>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2294" tIns="91440" rIns="170688" bIns="91440" numCol="1" spcCol="1270" anchor="ctr" anchorCtr="0">
          <a:noAutofit/>
        </a:bodyPr>
        <a:lstStyle/>
        <a:p>
          <a:pPr lvl="0" algn="just" defTabSz="1066800">
            <a:lnSpc>
              <a:spcPct val="90000"/>
            </a:lnSpc>
            <a:spcBef>
              <a:spcPct val="0"/>
            </a:spcBef>
            <a:spcAft>
              <a:spcPct val="35000"/>
            </a:spcAft>
          </a:pPr>
          <a:r>
            <a:rPr lang="en-US" sz="2400" kern="1200" dirty="0" smtClean="0"/>
            <a:t>2.</a:t>
          </a:r>
          <a:r>
            <a:rPr lang="vi-VN" sz="2400" kern="1200" dirty="0" smtClean="0"/>
            <a:t> Hoạt động kiểm tra</a:t>
          </a:r>
          <a:r>
            <a:rPr lang="en-US" sz="2400" kern="1200" dirty="0" smtClean="0"/>
            <a:t> của Kiểm lâm</a:t>
          </a:r>
          <a:r>
            <a:rPr lang="vi-VN" sz="2400" kern="1200" dirty="0" smtClean="0"/>
            <a:t> phải đảm bảo </a:t>
          </a:r>
          <a:r>
            <a:rPr lang="en-US" sz="2400" kern="1200" dirty="0" smtClean="0"/>
            <a:t>kịp thời, </a:t>
          </a:r>
          <a:r>
            <a:rPr lang="vi-VN" sz="2400" kern="1200" dirty="0" smtClean="0"/>
            <a:t>khách quan, chính xác</a:t>
          </a:r>
          <a:r>
            <a:rPr lang="en-US" sz="2400" kern="1200" dirty="0" smtClean="0"/>
            <a:t>, đúng nhiệm vụ, quyền hạn và tuân thủ quy định của pháp luật.</a:t>
          </a:r>
          <a:endParaRPr lang="en-US" sz="2400" kern="1200" dirty="0"/>
        </a:p>
      </dsp:txBody>
      <dsp:txXfrm rot="10800000">
        <a:off x="3155756" y="2087959"/>
        <a:ext cx="9426742" cy="1615280"/>
      </dsp:txXfrm>
    </dsp:sp>
    <dsp:sp modelId="{AD8EB943-7A71-48DB-90D6-59F342FC876F}">
      <dsp:nvSpPr>
        <dsp:cNvPr id="0" name=""/>
        <dsp:cNvSpPr/>
      </dsp:nvSpPr>
      <dsp:spPr>
        <a:xfrm>
          <a:off x="2200301" y="2394111"/>
          <a:ext cx="1103269" cy="1002976"/>
        </a:xfrm>
        <a:prstGeom prst="ellipse">
          <a:avLst/>
        </a:prstGeom>
        <a:solidFill>
          <a:schemeClr val="accent5">
            <a:tint val="50000"/>
            <a:hueOff val="-5341183"/>
            <a:satOff val="23809"/>
            <a:lumOff val="2104"/>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9EDB735F-7985-4253-822A-D3B3973A0F4C}">
      <dsp:nvSpPr>
        <dsp:cNvPr id="0" name=""/>
        <dsp:cNvSpPr/>
      </dsp:nvSpPr>
      <dsp:spPr>
        <a:xfrm rot="10800000">
          <a:off x="2751936" y="4175472"/>
          <a:ext cx="9830562" cy="1615280"/>
        </a:xfrm>
        <a:prstGeom prst="homePlat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12294" tIns="91440" rIns="170688" bIns="91440" numCol="1" spcCol="1270" anchor="ctr" anchorCtr="0">
          <a:noAutofit/>
        </a:bodyPr>
        <a:lstStyle/>
        <a:p>
          <a:pPr lvl="0" algn="just" defTabSz="1066800">
            <a:lnSpc>
              <a:spcPct val="90000"/>
            </a:lnSpc>
            <a:spcBef>
              <a:spcPct val="0"/>
            </a:spcBef>
            <a:spcAft>
              <a:spcPct val="35000"/>
            </a:spcAft>
          </a:pPr>
          <a:r>
            <a:rPr lang="en-US" sz="2400" kern="1200" dirty="0" smtClean="0"/>
            <a:t>3. Hoạt động k</a:t>
          </a:r>
          <a:r>
            <a:rPr lang="vi-VN" sz="2400" kern="1200" dirty="0" smtClean="0"/>
            <a:t>iểm tra phải thực hiện đúng trình tự quy định </a:t>
          </a:r>
          <a:r>
            <a:rPr lang="en-US" sz="2400" kern="1200" dirty="0" smtClean="0"/>
            <a:t>tại Điều 31 Thông tư này và phải lập B</a:t>
          </a:r>
          <a:r>
            <a:rPr lang="vi-VN" sz="2400" kern="1200" dirty="0" smtClean="0"/>
            <a:t>iên bản kiểm tra</a:t>
          </a:r>
          <a:r>
            <a:rPr lang="en-US" sz="2400" kern="1200" dirty="0" smtClean="0"/>
            <a:t> theo Mẫu số 16 hoặc Mẫu số 17 tại Phụ lục ban hành kèm theo Thông tư này.</a:t>
          </a:r>
          <a:endParaRPr lang="en-US" sz="2400" kern="1200" dirty="0"/>
        </a:p>
      </dsp:txBody>
      <dsp:txXfrm rot="10800000">
        <a:off x="3155756" y="4175472"/>
        <a:ext cx="9426742" cy="1615280"/>
      </dsp:txXfrm>
    </dsp:sp>
    <dsp:sp modelId="{68C0A6A6-909E-466E-9FC5-1C7BDB006161}">
      <dsp:nvSpPr>
        <dsp:cNvPr id="0" name=""/>
        <dsp:cNvSpPr/>
      </dsp:nvSpPr>
      <dsp:spPr>
        <a:xfrm>
          <a:off x="2200301" y="4481624"/>
          <a:ext cx="1103269" cy="1002976"/>
        </a:xfrm>
        <a:prstGeom prst="ellipse">
          <a:avLst/>
        </a:prstGeom>
        <a:solidFill>
          <a:schemeClr val="accent5">
            <a:tint val="50000"/>
            <a:hueOff val="-10682366"/>
            <a:satOff val="47617"/>
            <a:lumOff val="4207"/>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75AAA-A8F7-4022-8B26-51D7F3707DE6}" type="datetimeFigureOut">
              <a:rPr lang="en-US" smtClean="0"/>
              <a:t>6/22/2023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B47B9-C4A6-422D-BC14-755138DCC579}" type="slidenum">
              <a:rPr lang="en-US" smtClean="0"/>
              <a:t>‹#›</a:t>
            </a:fld>
            <a:endParaRPr lang="en-US"/>
          </a:p>
        </p:txBody>
      </p:sp>
    </p:spTree>
    <p:extLst>
      <p:ext uri="{BB962C8B-B14F-4D97-AF65-F5344CB8AC3E}">
        <p14:creationId xmlns:p14="http://schemas.microsoft.com/office/powerpoint/2010/main" val="1470156454"/>
      </p:ext>
    </p:extLst>
  </p:cSld>
  <p:clrMap bg1="lt1" tx1="dk1" bg2="lt2" tx2="dk2" accent1="accent1" accent2="accent2" accent3="accent3" accent4="accent4" accent5="accent5" accent6="accent6" hlink="hlink" folHlink="folHlink"/>
  <p:notesStyle>
    <a:lvl1pPr marL="0" algn="l" defTabSz="1023962" rtl="0" eaLnBrk="1" latinLnBrk="0" hangingPunct="1">
      <a:defRPr sz="1400" kern="1200">
        <a:solidFill>
          <a:schemeClr val="tx1"/>
        </a:solidFill>
        <a:latin typeface="+mn-lt"/>
        <a:ea typeface="+mn-ea"/>
        <a:cs typeface="+mn-cs"/>
      </a:defRPr>
    </a:lvl1pPr>
    <a:lvl2pPr marL="511981" algn="l" defTabSz="1023962" rtl="0" eaLnBrk="1" latinLnBrk="0" hangingPunct="1">
      <a:defRPr sz="1400" kern="1200">
        <a:solidFill>
          <a:schemeClr val="tx1"/>
        </a:solidFill>
        <a:latin typeface="+mn-lt"/>
        <a:ea typeface="+mn-ea"/>
        <a:cs typeface="+mn-cs"/>
      </a:defRPr>
    </a:lvl2pPr>
    <a:lvl3pPr marL="1023962" algn="l" defTabSz="1023962" rtl="0" eaLnBrk="1" latinLnBrk="0" hangingPunct="1">
      <a:defRPr sz="1400" kern="1200">
        <a:solidFill>
          <a:schemeClr val="tx1"/>
        </a:solidFill>
        <a:latin typeface="+mn-lt"/>
        <a:ea typeface="+mn-ea"/>
        <a:cs typeface="+mn-cs"/>
      </a:defRPr>
    </a:lvl3pPr>
    <a:lvl4pPr marL="1535944" algn="l" defTabSz="1023962" rtl="0" eaLnBrk="1" latinLnBrk="0" hangingPunct="1">
      <a:defRPr sz="1400" kern="1200">
        <a:solidFill>
          <a:schemeClr val="tx1"/>
        </a:solidFill>
        <a:latin typeface="+mn-lt"/>
        <a:ea typeface="+mn-ea"/>
        <a:cs typeface="+mn-cs"/>
      </a:defRPr>
    </a:lvl4pPr>
    <a:lvl5pPr marL="2047925" algn="l" defTabSz="1023962" rtl="0" eaLnBrk="1" latinLnBrk="0" hangingPunct="1">
      <a:defRPr sz="1400" kern="1200">
        <a:solidFill>
          <a:schemeClr val="tx1"/>
        </a:solidFill>
        <a:latin typeface="+mn-lt"/>
        <a:ea typeface="+mn-ea"/>
        <a:cs typeface="+mn-cs"/>
      </a:defRPr>
    </a:lvl5pPr>
    <a:lvl6pPr marL="2559907" algn="l" defTabSz="1023962" rtl="0" eaLnBrk="1" latinLnBrk="0" hangingPunct="1">
      <a:defRPr sz="1400" kern="1200">
        <a:solidFill>
          <a:schemeClr val="tx1"/>
        </a:solidFill>
        <a:latin typeface="+mn-lt"/>
        <a:ea typeface="+mn-ea"/>
        <a:cs typeface="+mn-cs"/>
      </a:defRPr>
    </a:lvl6pPr>
    <a:lvl7pPr marL="3071888" algn="l" defTabSz="1023962" rtl="0" eaLnBrk="1" latinLnBrk="0" hangingPunct="1">
      <a:defRPr sz="1400" kern="1200">
        <a:solidFill>
          <a:schemeClr val="tx1"/>
        </a:solidFill>
        <a:latin typeface="+mn-lt"/>
        <a:ea typeface="+mn-ea"/>
        <a:cs typeface="+mn-cs"/>
      </a:defRPr>
    </a:lvl7pPr>
    <a:lvl8pPr marL="3583870" algn="l" defTabSz="1023962" rtl="0" eaLnBrk="1" latinLnBrk="0" hangingPunct="1">
      <a:defRPr sz="1400" kern="1200">
        <a:solidFill>
          <a:schemeClr val="tx1"/>
        </a:solidFill>
        <a:latin typeface="+mn-lt"/>
        <a:ea typeface="+mn-ea"/>
        <a:cs typeface="+mn-cs"/>
      </a:defRPr>
    </a:lvl8pPr>
    <a:lvl9pPr marL="4095851" algn="l" defTabSz="10239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B47B9-C4A6-422D-BC14-755138DCC579}" type="slidenum">
              <a:rPr lang="en-US" smtClean="0"/>
              <a:t>59</a:t>
            </a:fld>
            <a:endParaRPr lang="en-US"/>
          </a:p>
        </p:txBody>
      </p:sp>
    </p:spTree>
    <p:extLst>
      <p:ext uri="{BB962C8B-B14F-4D97-AF65-F5344CB8AC3E}">
        <p14:creationId xmlns:p14="http://schemas.microsoft.com/office/powerpoint/2010/main" val="203330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A8759-AE33-4D89-8B6F-92A6CEEDC019}"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203995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33F45-2A5C-4BCA-B2D9-03611DC4A268}"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128628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2E923-6A30-4DFD-AACA-ECCD51CEC9E5}"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126366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2240169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B260E9-2365-4BA2-B3E3-75E2109A8AC5}"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102388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687B8-3970-4DB7-B660-70CCE26FA7D1}" type="datetime1">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225926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9E4521-A536-40AE-9B3F-0138902BCC55}" type="datetime1">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202551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5210B-1491-4ED8-9E83-CA1D7B071E33}" type="datetime1">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3879722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9BBF8-F333-468B-91AF-DD4A24741F79}" type="datetime1">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44603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515DEB-3788-49DF-882D-560CD350131A}" type="datetime1">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14151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F5B07-F26F-408F-A873-123F60F7D32A}" type="datetime1">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0D3A15-4C43-420A-867E-5D00651CC0AB}" type="slidenum">
              <a:rPr lang="en-US" smtClean="0"/>
              <a:t>‹#›</a:t>
            </a:fld>
            <a:endParaRPr lang="en-US"/>
          </a:p>
        </p:txBody>
      </p:sp>
    </p:spTree>
    <p:extLst>
      <p:ext uri="{BB962C8B-B14F-4D97-AF65-F5344CB8AC3E}">
        <p14:creationId xmlns:p14="http://schemas.microsoft.com/office/powerpoint/2010/main" val="2712494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188F4-92BD-4E3D-8A3C-66172E7AFBF8}" type="datetime1">
              <a:rPr lang="en-US" smtClean="0"/>
              <a:t>6/22/2023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0D3A15-4C43-420A-867E-5D00651CC0AB}" type="slidenum">
              <a:rPr lang="en-US" smtClean="0"/>
              <a:t>‹#›</a:t>
            </a:fld>
            <a:endParaRPr lang="en-US"/>
          </a:p>
        </p:txBody>
      </p:sp>
    </p:spTree>
    <p:extLst>
      <p:ext uri="{BB962C8B-B14F-4D97-AF65-F5344CB8AC3E}">
        <p14:creationId xmlns:p14="http://schemas.microsoft.com/office/powerpoint/2010/main" val="33889107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thuvienphapluat.vn/van-ban/tai-nguyen-moi-truong/nghi-dinh-84-2021-nd-cp-sua-doi-nghi-dinh-06-2019-nd-cp-quan-ly-thuc-vat-rung-488788.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4.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21000" r="-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446627"/>
            <a:ext cx="8839200" cy="683908"/>
          </a:xfrm>
          <a:solidFill>
            <a:srgbClr val="00B050">
              <a:alpha val="2000"/>
            </a:srgbClr>
          </a:solidFill>
        </p:spPr>
        <p:txBody>
          <a:bodyPr>
            <a:noAutofit/>
          </a:bodyPr>
          <a:lstStyle/>
          <a:p>
            <a:pPr algn="ctr"/>
            <a:r>
              <a:rPr lang="en-US" sz="3600" b="1" dirty="0" smtClean="0">
                <a:solidFill>
                  <a:srgbClr val="002060"/>
                </a:solidFill>
                <a:latin typeface="Times New Roman" pitchFamily="18" charset="0"/>
                <a:cs typeface="Times New Roman" pitchFamily="18" charset="0"/>
              </a:rPr>
              <a:t>CHI CỤC </a:t>
            </a:r>
            <a:r>
              <a:rPr lang="en-US" sz="3600" b="1" dirty="0">
                <a:solidFill>
                  <a:srgbClr val="002060"/>
                </a:solidFill>
                <a:latin typeface="Times New Roman" pitchFamily="18" charset="0"/>
                <a:cs typeface="Times New Roman" pitchFamily="18" charset="0"/>
              </a:rPr>
              <a:t>KIỂM </a:t>
            </a:r>
            <a:r>
              <a:rPr lang="en-US" sz="3600" b="1" dirty="0" smtClean="0">
                <a:solidFill>
                  <a:srgbClr val="002060"/>
                </a:solidFill>
                <a:latin typeface="Times New Roman" pitchFamily="18" charset="0"/>
                <a:cs typeface="Times New Roman" pitchFamily="18" charset="0"/>
              </a:rPr>
              <a:t>LÂM AN GIANG</a:t>
            </a:r>
            <a:endParaRPr lang="en-US" sz="3600" b="1" dirty="0">
              <a:solidFill>
                <a:srgbClr val="002060"/>
              </a:solidFill>
              <a:latin typeface="Times New Roman" pitchFamily="18" charset="0"/>
              <a:cs typeface="Times New Roman" pitchFamily="18" charset="0"/>
            </a:endParaRPr>
          </a:p>
        </p:txBody>
      </p:sp>
      <p:sp>
        <p:nvSpPr>
          <p:cNvPr id="4" name="Subtitle 3"/>
          <p:cNvSpPr>
            <a:spLocks noGrp="1"/>
          </p:cNvSpPr>
          <p:nvPr>
            <p:ph type="subTitle" idx="1"/>
          </p:nvPr>
        </p:nvSpPr>
        <p:spPr>
          <a:xfrm>
            <a:off x="457200" y="2286000"/>
            <a:ext cx="11125200" cy="3886200"/>
          </a:xfrm>
          <a:solidFill>
            <a:srgbClr val="00B050">
              <a:alpha val="38000"/>
            </a:srgbClr>
          </a:solidFill>
        </p:spPr>
        <p:txBody>
          <a:bodyPr anchor="ctr">
            <a:normAutofit fontScale="92500" lnSpcReduction="10000"/>
          </a:bodyPr>
          <a:lstStyle/>
          <a:p>
            <a:endParaRPr lang="en-US" b="1" dirty="0" smtClean="0">
              <a:solidFill>
                <a:srgbClr val="FFFF00"/>
              </a:solidFill>
            </a:endParaRPr>
          </a:p>
          <a:p>
            <a:r>
              <a:rPr lang="en-US" b="1" dirty="0" smtClean="0">
                <a:solidFill>
                  <a:srgbClr val="FFFF00"/>
                </a:solidFill>
              </a:rPr>
              <a:t>HỘI NGHỊ</a:t>
            </a:r>
          </a:p>
          <a:p>
            <a:r>
              <a:rPr lang="en-US" b="1" dirty="0" err="1" smtClean="0">
                <a:solidFill>
                  <a:srgbClr val="FFFF00"/>
                </a:solidFill>
              </a:rPr>
              <a:t>Triển</a:t>
            </a:r>
            <a:r>
              <a:rPr lang="en-US" b="1" dirty="0" smtClean="0">
                <a:solidFill>
                  <a:srgbClr val="FFFF00"/>
                </a:solidFill>
              </a:rPr>
              <a:t> </a:t>
            </a:r>
            <a:r>
              <a:rPr lang="en-US" b="1" dirty="0" err="1">
                <a:solidFill>
                  <a:srgbClr val="FFFF00"/>
                </a:solidFill>
              </a:rPr>
              <a:t>khai</a:t>
            </a:r>
            <a:r>
              <a:rPr lang="en-US" b="1" dirty="0">
                <a:solidFill>
                  <a:srgbClr val="FFFF00"/>
                </a:solidFill>
              </a:rPr>
              <a:t> </a:t>
            </a:r>
            <a:r>
              <a:rPr lang="en-US" b="1" dirty="0" err="1">
                <a:solidFill>
                  <a:srgbClr val="FFFF00"/>
                </a:solidFill>
              </a:rPr>
              <a:t>và</a:t>
            </a:r>
            <a:r>
              <a:rPr lang="en-US" b="1" dirty="0">
                <a:solidFill>
                  <a:srgbClr val="FFFF00"/>
                </a:solidFill>
              </a:rPr>
              <a:t> </a:t>
            </a:r>
            <a:r>
              <a:rPr lang="en-US" b="1" dirty="0" err="1">
                <a:solidFill>
                  <a:srgbClr val="FFFF00"/>
                </a:solidFill>
              </a:rPr>
              <a:t>hướng</a:t>
            </a:r>
            <a:r>
              <a:rPr lang="en-US" b="1" dirty="0">
                <a:solidFill>
                  <a:srgbClr val="FFFF00"/>
                </a:solidFill>
              </a:rPr>
              <a:t> </a:t>
            </a:r>
            <a:r>
              <a:rPr lang="en-US" b="1" dirty="0" err="1">
                <a:solidFill>
                  <a:srgbClr val="FFFF00"/>
                </a:solidFill>
              </a:rPr>
              <a:t>dẫn</a:t>
            </a:r>
            <a:r>
              <a:rPr lang="en-US" b="1" dirty="0">
                <a:solidFill>
                  <a:srgbClr val="FFFF00"/>
                </a:solidFill>
              </a:rPr>
              <a:t> </a:t>
            </a:r>
            <a:r>
              <a:rPr lang="en-US" b="1" dirty="0" err="1">
                <a:solidFill>
                  <a:srgbClr val="FFFF00"/>
                </a:solidFill>
              </a:rPr>
              <a:t>thực</a:t>
            </a:r>
            <a:r>
              <a:rPr lang="en-US" b="1" dirty="0">
                <a:solidFill>
                  <a:srgbClr val="FFFF00"/>
                </a:solidFill>
              </a:rPr>
              <a:t> </a:t>
            </a:r>
            <a:r>
              <a:rPr lang="en-US" b="1" dirty="0" err="1">
                <a:solidFill>
                  <a:srgbClr val="FFFF00"/>
                </a:solidFill>
              </a:rPr>
              <a:t>hiện</a:t>
            </a:r>
            <a:r>
              <a:rPr lang="en-US" b="1" dirty="0">
                <a:solidFill>
                  <a:srgbClr val="FFFF00"/>
                </a:solidFill>
              </a:rPr>
              <a:t> </a:t>
            </a:r>
            <a:r>
              <a:rPr lang="en-US" b="1" dirty="0" err="1">
                <a:solidFill>
                  <a:srgbClr val="FFFF00"/>
                </a:solidFill>
              </a:rPr>
              <a:t>Thông</a:t>
            </a:r>
            <a:r>
              <a:rPr lang="en-US" b="1" dirty="0">
                <a:solidFill>
                  <a:srgbClr val="FFFF00"/>
                </a:solidFill>
              </a:rPr>
              <a:t> </a:t>
            </a:r>
            <a:r>
              <a:rPr lang="en-US" b="1" dirty="0" err="1">
                <a:solidFill>
                  <a:srgbClr val="FFFF00"/>
                </a:solidFill>
              </a:rPr>
              <a:t>tư</a:t>
            </a:r>
            <a:r>
              <a:rPr lang="en-US" b="1" dirty="0">
                <a:solidFill>
                  <a:srgbClr val="FFFF00"/>
                </a:solidFill>
              </a:rPr>
              <a:t> 26/2022/TT-BNNPTNT </a:t>
            </a:r>
            <a:r>
              <a:rPr lang="en-US" b="1" dirty="0" err="1">
                <a:solidFill>
                  <a:srgbClr val="FFFF00"/>
                </a:solidFill>
              </a:rPr>
              <a:t>ngày</a:t>
            </a:r>
            <a:r>
              <a:rPr lang="en-US" b="1" dirty="0">
                <a:solidFill>
                  <a:srgbClr val="FFFF00"/>
                </a:solidFill>
              </a:rPr>
              <a:t> 30/12/2022 </a:t>
            </a:r>
            <a:r>
              <a:rPr lang="en-US" b="1" dirty="0" err="1">
                <a:solidFill>
                  <a:srgbClr val="FFFF00"/>
                </a:solidFill>
              </a:rPr>
              <a:t>của</a:t>
            </a:r>
            <a:r>
              <a:rPr lang="en-US" b="1" dirty="0">
                <a:solidFill>
                  <a:srgbClr val="FFFF00"/>
                </a:solidFill>
              </a:rPr>
              <a:t> </a:t>
            </a:r>
            <a:r>
              <a:rPr lang="en-US" b="1" dirty="0" err="1">
                <a:solidFill>
                  <a:srgbClr val="FFFF00"/>
                </a:solidFill>
              </a:rPr>
              <a:t>Bộ</a:t>
            </a:r>
            <a:r>
              <a:rPr lang="en-US" b="1" dirty="0">
                <a:solidFill>
                  <a:srgbClr val="FFFF00"/>
                </a:solidFill>
              </a:rPr>
              <a:t> </a:t>
            </a:r>
            <a:r>
              <a:rPr lang="en-US" b="1" dirty="0" err="1">
                <a:solidFill>
                  <a:srgbClr val="FFFF00"/>
                </a:solidFill>
              </a:rPr>
              <a:t>trưởng</a:t>
            </a:r>
            <a:r>
              <a:rPr lang="en-US" b="1" dirty="0">
                <a:solidFill>
                  <a:srgbClr val="FFFF00"/>
                </a:solidFill>
              </a:rPr>
              <a:t> </a:t>
            </a:r>
            <a:r>
              <a:rPr lang="en-US" b="1" dirty="0" err="1">
                <a:solidFill>
                  <a:srgbClr val="FFFF00"/>
                </a:solidFill>
              </a:rPr>
              <a:t>Bộ</a:t>
            </a:r>
            <a:r>
              <a:rPr lang="en-US" b="1" dirty="0">
                <a:solidFill>
                  <a:srgbClr val="FFFF00"/>
                </a:solidFill>
              </a:rPr>
              <a:t> </a:t>
            </a:r>
            <a:r>
              <a:rPr lang="en-US" b="1" dirty="0" err="1">
                <a:solidFill>
                  <a:srgbClr val="FFFF00"/>
                </a:solidFill>
              </a:rPr>
              <a:t>Nông</a:t>
            </a:r>
            <a:r>
              <a:rPr lang="en-US" b="1" dirty="0">
                <a:solidFill>
                  <a:srgbClr val="FFFF00"/>
                </a:solidFill>
              </a:rPr>
              <a:t> </a:t>
            </a:r>
            <a:r>
              <a:rPr lang="en-US" b="1" dirty="0" err="1">
                <a:solidFill>
                  <a:srgbClr val="FFFF00"/>
                </a:solidFill>
              </a:rPr>
              <a:t>nghiệp</a:t>
            </a:r>
            <a:r>
              <a:rPr lang="en-US" b="1" dirty="0">
                <a:solidFill>
                  <a:srgbClr val="FFFF00"/>
                </a:solidFill>
              </a:rPr>
              <a:t> </a:t>
            </a:r>
            <a:r>
              <a:rPr lang="en-US" b="1" dirty="0" err="1">
                <a:solidFill>
                  <a:srgbClr val="FFFF00"/>
                </a:solidFill>
              </a:rPr>
              <a:t>và</a:t>
            </a:r>
            <a:r>
              <a:rPr lang="en-US" b="1" dirty="0">
                <a:solidFill>
                  <a:srgbClr val="FFFF00"/>
                </a:solidFill>
              </a:rPr>
              <a:t> </a:t>
            </a:r>
            <a:r>
              <a:rPr lang="en-US" b="1" dirty="0" err="1">
                <a:solidFill>
                  <a:srgbClr val="FFFF00"/>
                </a:solidFill>
              </a:rPr>
              <a:t>Phát</a:t>
            </a:r>
            <a:r>
              <a:rPr lang="en-US" b="1" dirty="0">
                <a:solidFill>
                  <a:srgbClr val="FFFF00"/>
                </a:solidFill>
              </a:rPr>
              <a:t> </a:t>
            </a:r>
            <a:r>
              <a:rPr lang="en-US" b="1" dirty="0" err="1">
                <a:solidFill>
                  <a:srgbClr val="FFFF00"/>
                </a:solidFill>
              </a:rPr>
              <a:t>triển</a:t>
            </a:r>
            <a:r>
              <a:rPr lang="en-US" b="1" dirty="0">
                <a:solidFill>
                  <a:srgbClr val="FFFF00"/>
                </a:solidFill>
              </a:rPr>
              <a:t> </a:t>
            </a:r>
            <a:r>
              <a:rPr lang="en-US" b="1" dirty="0" err="1">
                <a:solidFill>
                  <a:srgbClr val="FFFF00"/>
                </a:solidFill>
              </a:rPr>
              <a:t>nông</a:t>
            </a:r>
            <a:r>
              <a:rPr lang="en-US" b="1" dirty="0">
                <a:solidFill>
                  <a:srgbClr val="FFFF00"/>
                </a:solidFill>
              </a:rPr>
              <a:t> </a:t>
            </a:r>
            <a:r>
              <a:rPr lang="en-US" b="1" dirty="0" err="1">
                <a:solidFill>
                  <a:srgbClr val="FFFF00"/>
                </a:solidFill>
              </a:rPr>
              <a:t>thôn</a:t>
            </a:r>
            <a:r>
              <a:rPr lang="en-US" b="1" dirty="0">
                <a:solidFill>
                  <a:srgbClr val="FFFF00"/>
                </a:solidFill>
              </a:rPr>
              <a:t> </a:t>
            </a:r>
            <a:r>
              <a:rPr lang="en-US" b="1" dirty="0" err="1">
                <a:solidFill>
                  <a:srgbClr val="FFFF00"/>
                </a:solidFill>
              </a:rPr>
              <a:t>quy</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về</a:t>
            </a:r>
            <a:r>
              <a:rPr lang="en-US" b="1" dirty="0">
                <a:solidFill>
                  <a:srgbClr val="FFFF00"/>
                </a:solidFill>
              </a:rPr>
              <a:t> </a:t>
            </a:r>
            <a:r>
              <a:rPr lang="en-US" b="1" dirty="0" err="1">
                <a:solidFill>
                  <a:srgbClr val="FFFF00"/>
                </a:solidFill>
              </a:rPr>
              <a:t>quản</a:t>
            </a:r>
            <a:r>
              <a:rPr lang="en-US" b="1" dirty="0">
                <a:solidFill>
                  <a:srgbClr val="FFFF00"/>
                </a:solidFill>
              </a:rPr>
              <a:t> </a:t>
            </a:r>
            <a:r>
              <a:rPr lang="en-US" b="1" dirty="0" err="1">
                <a:solidFill>
                  <a:srgbClr val="FFFF00"/>
                </a:solidFill>
              </a:rPr>
              <a:t>lý</a:t>
            </a:r>
            <a:r>
              <a:rPr lang="en-US" b="1" dirty="0">
                <a:solidFill>
                  <a:srgbClr val="FFFF00"/>
                </a:solidFill>
              </a:rPr>
              <a:t>, </a:t>
            </a:r>
            <a:r>
              <a:rPr lang="en-US" b="1" dirty="0" err="1">
                <a:solidFill>
                  <a:srgbClr val="FFFF00"/>
                </a:solidFill>
              </a:rPr>
              <a:t>truy</a:t>
            </a:r>
            <a:r>
              <a:rPr lang="en-US" b="1" dirty="0">
                <a:solidFill>
                  <a:srgbClr val="FFFF00"/>
                </a:solidFill>
              </a:rPr>
              <a:t> </a:t>
            </a:r>
            <a:r>
              <a:rPr lang="en-US" b="1" dirty="0" err="1">
                <a:solidFill>
                  <a:srgbClr val="FFFF00"/>
                </a:solidFill>
              </a:rPr>
              <a:t>xuất</a:t>
            </a:r>
            <a:r>
              <a:rPr lang="en-US" b="1" dirty="0">
                <a:solidFill>
                  <a:srgbClr val="FFFF00"/>
                </a:solidFill>
              </a:rPr>
              <a:t> </a:t>
            </a:r>
            <a:r>
              <a:rPr lang="en-US" b="1" dirty="0" err="1">
                <a:solidFill>
                  <a:srgbClr val="FFFF00"/>
                </a:solidFill>
              </a:rPr>
              <a:t>nguồn</a:t>
            </a:r>
            <a:r>
              <a:rPr lang="en-US" b="1" dirty="0">
                <a:solidFill>
                  <a:srgbClr val="FFFF00"/>
                </a:solidFill>
              </a:rPr>
              <a:t> </a:t>
            </a:r>
            <a:r>
              <a:rPr lang="en-US" b="1" dirty="0" err="1">
                <a:solidFill>
                  <a:srgbClr val="FFFF00"/>
                </a:solidFill>
              </a:rPr>
              <a:t>gốc</a:t>
            </a:r>
            <a:r>
              <a:rPr lang="en-US" b="1" dirty="0">
                <a:solidFill>
                  <a:srgbClr val="FFFF00"/>
                </a:solidFill>
              </a:rPr>
              <a:t> </a:t>
            </a:r>
            <a:r>
              <a:rPr lang="en-US" b="1" dirty="0" err="1">
                <a:solidFill>
                  <a:srgbClr val="FFFF00"/>
                </a:solidFill>
              </a:rPr>
              <a:t>lâm</a:t>
            </a:r>
            <a:r>
              <a:rPr lang="en-US" b="1" dirty="0">
                <a:solidFill>
                  <a:srgbClr val="FFFF00"/>
                </a:solidFill>
              </a:rPr>
              <a:t> </a:t>
            </a:r>
            <a:r>
              <a:rPr lang="en-US" b="1" dirty="0" err="1">
                <a:solidFill>
                  <a:srgbClr val="FFFF00"/>
                </a:solidFill>
              </a:rPr>
              <a:t>sản</a:t>
            </a:r>
            <a:r>
              <a:rPr lang="en-US" b="1" dirty="0">
                <a:solidFill>
                  <a:srgbClr val="FFFF00"/>
                </a:solidFill>
              </a:rPr>
              <a:t> </a:t>
            </a:r>
            <a:r>
              <a:rPr lang="en-US" b="1" dirty="0" err="1">
                <a:solidFill>
                  <a:srgbClr val="FFFF00"/>
                </a:solidFill>
              </a:rPr>
              <a:t>và</a:t>
            </a:r>
            <a:r>
              <a:rPr lang="en-US" b="1" dirty="0">
                <a:solidFill>
                  <a:srgbClr val="FFFF00"/>
                </a:solidFill>
              </a:rPr>
              <a:t> </a:t>
            </a:r>
            <a:r>
              <a:rPr lang="en-US" b="1" dirty="0" err="1">
                <a:solidFill>
                  <a:srgbClr val="FFFF00"/>
                </a:solidFill>
              </a:rPr>
              <a:t>Nghị</a:t>
            </a:r>
            <a:r>
              <a:rPr lang="en-US" b="1" dirty="0">
                <a:solidFill>
                  <a:srgbClr val="FFFF00"/>
                </a:solidFill>
              </a:rPr>
              <a:t> </a:t>
            </a:r>
            <a:r>
              <a:rPr lang="en-US" b="1" dirty="0" err="1">
                <a:solidFill>
                  <a:srgbClr val="FFFF00"/>
                </a:solidFill>
              </a:rPr>
              <a:t>định</a:t>
            </a:r>
            <a:r>
              <a:rPr lang="en-US" b="1" dirty="0">
                <a:solidFill>
                  <a:srgbClr val="FFFF00"/>
                </a:solidFill>
              </a:rPr>
              <a:t> </a:t>
            </a:r>
            <a:r>
              <a:rPr lang="en-US" b="1" dirty="0" err="1">
                <a:solidFill>
                  <a:srgbClr val="FFFF00"/>
                </a:solidFill>
              </a:rPr>
              <a:t>số</a:t>
            </a:r>
            <a:r>
              <a:rPr lang="en-US" b="1" dirty="0">
                <a:solidFill>
                  <a:srgbClr val="FFFF00"/>
                </a:solidFill>
              </a:rPr>
              <a:t> 35/2019/NĐ-CP </a:t>
            </a:r>
            <a:r>
              <a:rPr lang="en-US" b="1" dirty="0" err="1">
                <a:solidFill>
                  <a:srgbClr val="FFFF00"/>
                </a:solidFill>
              </a:rPr>
              <a:t>ngày</a:t>
            </a:r>
            <a:r>
              <a:rPr lang="en-US" b="1" dirty="0">
                <a:solidFill>
                  <a:srgbClr val="FFFF00"/>
                </a:solidFill>
              </a:rPr>
              <a:t> 25/04/2019 </a:t>
            </a:r>
            <a:r>
              <a:rPr lang="en-US" b="1" dirty="0" err="1">
                <a:solidFill>
                  <a:srgbClr val="FFFF00"/>
                </a:solidFill>
              </a:rPr>
              <a:t>của</a:t>
            </a:r>
            <a:r>
              <a:rPr lang="en-US" b="1" dirty="0">
                <a:solidFill>
                  <a:srgbClr val="FFFF00"/>
                </a:solidFill>
              </a:rPr>
              <a:t> </a:t>
            </a:r>
            <a:r>
              <a:rPr lang="en-US" b="1" dirty="0" err="1">
                <a:solidFill>
                  <a:srgbClr val="FFFF00"/>
                </a:solidFill>
              </a:rPr>
              <a:t>Chính</a:t>
            </a:r>
            <a:r>
              <a:rPr lang="en-US" b="1" dirty="0">
                <a:solidFill>
                  <a:srgbClr val="FFFF00"/>
                </a:solidFill>
              </a:rPr>
              <a:t> </a:t>
            </a:r>
            <a:r>
              <a:rPr lang="en-US" b="1" dirty="0" err="1">
                <a:solidFill>
                  <a:srgbClr val="FFFF00"/>
                </a:solidFill>
              </a:rPr>
              <a:t>Phủ</a:t>
            </a:r>
            <a:r>
              <a:rPr lang="en-US" b="1" dirty="0">
                <a:solidFill>
                  <a:srgbClr val="FFFF00"/>
                </a:solidFill>
              </a:rPr>
              <a:t> </a:t>
            </a:r>
            <a:r>
              <a:rPr lang="en-US" b="1" dirty="0" err="1">
                <a:solidFill>
                  <a:srgbClr val="FFFF00"/>
                </a:solidFill>
              </a:rPr>
              <a:t>về</a:t>
            </a:r>
            <a:r>
              <a:rPr lang="en-US" b="1" dirty="0">
                <a:solidFill>
                  <a:srgbClr val="FFFF00"/>
                </a:solidFill>
              </a:rPr>
              <a:t> </a:t>
            </a:r>
            <a:r>
              <a:rPr lang="vi-VN" b="1" dirty="0">
                <a:solidFill>
                  <a:srgbClr val="FFFF00"/>
                </a:solidFill>
              </a:rPr>
              <a:t>quy định xử phạt vi phạm hành chính trong lĩnh vực </a:t>
            </a:r>
            <a:r>
              <a:rPr lang="en-US" b="1" dirty="0" smtClean="0">
                <a:solidFill>
                  <a:srgbClr val="FFFF00"/>
                </a:solidFill>
              </a:rPr>
              <a:t>      </a:t>
            </a:r>
            <a:r>
              <a:rPr lang="vi-VN" b="1" dirty="0" smtClean="0">
                <a:solidFill>
                  <a:srgbClr val="FFFF00"/>
                </a:solidFill>
              </a:rPr>
              <a:t>lâm </a:t>
            </a:r>
            <a:r>
              <a:rPr lang="vi-VN" b="1" dirty="0">
                <a:solidFill>
                  <a:srgbClr val="FFFF00"/>
                </a:solidFill>
              </a:rPr>
              <a:t>nghiệp</a:t>
            </a:r>
            <a:endParaRPr lang="en-US" dirty="0">
              <a:solidFill>
                <a:srgbClr val="FFFF00"/>
              </a:solidFill>
            </a:endParaRPr>
          </a:p>
          <a:p>
            <a:endParaRPr lang="en-US" sz="2600" b="1" dirty="0">
              <a:solidFill>
                <a:srgbClr val="FFFF00"/>
              </a:solidFill>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fld id="{9E88CFA6-07DC-470E-94EC-D4702D10EFF6}" type="datetime1">
              <a:rPr lang="en-US" smtClean="0"/>
              <a:t>6/22/2023</a:t>
            </a:fld>
            <a:endParaRPr lang="en-US"/>
          </a:p>
        </p:txBody>
      </p:sp>
      <p:sp>
        <p:nvSpPr>
          <p:cNvPr id="6" name="Slide Number Placeholder 5"/>
          <p:cNvSpPr>
            <a:spLocks noGrp="1"/>
          </p:cNvSpPr>
          <p:nvPr>
            <p:ph type="sldNum" sz="quarter" idx="12"/>
          </p:nvPr>
        </p:nvSpPr>
        <p:spPr/>
        <p:txBody>
          <a:bodyPr/>
          <a:lstStyle/>
          <a:p>
            <a:fld id="{C70D3A15-4C43-420A-867E-5D00651CC0AB}" type="slidenum">
              <a:rPr lang="en-US" smtClean="0"/>
              <a:t>1</a:t>
            </a:fld>
            <a:endParaRPr lang="en-US"/>
          </a:p>
        </p:txBody>
      </p:sp>
      <p:pic>
        <p:nvPicPr>
          <p:cNvPr id="1026" name="Picture 2" descr="D:\NAM 2021\xay dung van ban\Logo Kiem lam 2021 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0088" y="106318"/>
            <a:ext cx="1624920" cy="133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977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8876"/>
            <a:ext cx="11506200" cy="5197475"/>
          </a:xfrm>
        </p:spPr>
        <p:txBody>
          <a:bodyPr>
            <a:noAutofit/>
          </a:bodyPr>
          <a:lstStyle/>
          <a:p>
            <a:pPr marL="0" indent="0">
              <a:buNone/>
            </a:pPr>
            <a:r>
              <a:rPr lang="en-US" b="1" dirty="0" smtClean="0"/>
              <a:t>*</a:t>
            </a:r>
            <a:r>
              <a:rPr lang="vi-VN" b="1" dirty="0" smtClean="0"/>
              <a:t> </a:t>
            </a:r>
            <a:r>
              <a:rPr lang="vi-VN" b="1" dirty="0"/>
              <a:t>Xác nhận Bảng kê lâm sản: </a:t>
            </a:r>
            <a:endParaRPr lang="en-US" b="1" dirty="0" smtClean="0"/>
          </a:p>
          <a:p>
            <a:pPr marL="0" indent="0">
              <a:buNone/>
            </a:pPr>
            <a:r>
              <a:rPr lang="vi-VN" dirty="0" smtClean="0"/>
              <a:t>Bổ </a:t>
            </a:r>
            <a:r>
              <a:rPr lang="vi-VN" dirty="0"/>
              <a:t>sung đối tượng xác nhận </a:t>
            </a:r>
            <a:r>
              <a:rPr lang="vi-VN" dirty="0" smtClean="0"/>
              <a:t>bảng</a:t>
            </a:r>
            <a:r>
              <a:rPr lang="en-US" dirty="0" smtClean="0"/>
              <a:t> </a:t>
            </a:r>
            <a:r>
              <a:rPr lang="en-US" dirty="0" err="1" smtClean="0"/>
              <a:t>kê</a:t>
            </a:r>
            <a:r>
              <a:rPr lang="vi-VN" dirty="0" smtClean="0"/>
              <a:t> </a:t>
            </a:r>
            <a:r>
              <a:rPr lang="vi-VN" dirty="0"/>
              <a:t>lâm sản tại điểm b, c khoản 3 Điều 5 Thông tư số 26, gồm: </a:t>
            </a:r>
            <a:endParaRPr lang="en-US" dirty="0" smtClean="0"/>
          </a:p>
          <a:p>
            <a:pPr marL="0" indent="0">
              <a:buNone/>
            </a:pPr>
            <a:r>
              <a:rPr lang="en-US" dirty="0" smtClean="0"/>
              <a:t>	+ </a:t>
            </a:r>
            <a:r>
              <a:rPr lang="en-US" dirty="0" err="1" smtClean="0"/>
              <a:t>Lâm</a:t>
            </a:r>
            <a:r>
              <a:rPr lang="en-US" dirty="0" smtClean="0"/>
              <a:t> </a:t>
            </a:r>
            <a:r>
              <a:rPr lang="en-US" dirty="0" err="1" smtClean="0"/>
              <a:t>sản</a:t>
            </a:r>
            <a:r>
              <a:rPr lang="vi-VN" dirty="0" smtClean="0"/>
              <a:t> </a:t>
            </a:r>
            <a:r>
              <a:rPr lang="vi-VN" dirty="0"/>
              <a:t>có nguồn gốc sau xử lý tịch thu; </a:t>
            </a:r>
            <a:endParaRPr lang="en-US" dirty="0" smtClean="0"/>
          </a:p>
          <a:p>
            <a:pPr marL="0" indent="0">
              <a:buNone/>
            </a:pPr>
            <a:r>
              <a:rPr lang="en-US" dirty="0" smtClean="0"/>
              <a:t>	+ </a:t>
            </a:r>
            <a:r>
              <a:rPr lang="en-US" dirty="0" err="1" smtClean="0"/>
              <a:t>Lâm</a:t>
            </a:r>
            <a:r>
              <a:rPr lang="en-US" dirty="0" smtClean="0"/>
              <a:t> </a:t>
            </a:r>
            <a:r>
              <a:rPr lang="en-US" dirty="0" err="1" smtClean="0"/>
              <a:t>sản</a:t>
            </a:r>
            <a:r>
              <a:rPr lang="vi-VN" dirty="0" smtClean="0"/>
              <a:t> </a:t>
            </a:r>
            <a:r>
              <a:rPr lang="en-US" dirty="0" err="1" smtClean="0"/>
              <a:t>thuộc</a:t>
            </a:r>
            <a:r>
              <a:rPr lang="vi-VN" dirty="0" smtClean="0"/>
              <a:t> </a:t>
            </a:r>
            <a:r>
              <a:rPr lang="vi-VN" dirty="0"/>
              <a:t>loài thuộc Danh mục thực vật rừng, động vật rừng nguy cấp, quý, hiếm, thuộc các Phụ lục CITES. </a:t>
            </a:r>
            <a:endParaRPr lang="en-US" dirty="0" smtClean="0"/>
          </a:p>
          <a:p>
            <a:pPr marL="0" indent="0">
              <a:buNone/>
            </a:pPr>
            <a:r>
              <a:rPr lang="en-US" dirty="0" smtClean="0"/>
              <a:t>	+ </a:t>
            </a:r>
            <a:r>
              <a:rPr lang="vi-VN" dirty="0" smtClean="0"/>
              <a:t>Bổ </a:t>
            </a:r>
            <a:r>
              <a:rPr lang="vi-VN" dirty="0"/>
              <a:t>sung quy định xác nhận lâm sản theo đề nghị của tổ chức, cá nhân, hộ gia đình, cộng đồng dân cư để tạo điều kiện thuận lợi cho quá trình xuất khẩu và xác minh truy xuất nguồn gốc lâm sản.</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10</a:t>
            </a:fld>
            <a:endParaRPr lang="en-US"/>
          </a:p>
        </p:txBody>
      </p:sp>
      <p:sp>
        <p:nvSpPr>
          <p:cNvPr id="6" name="Title 1"/>
          <p:cNvSpPr txBox="1">
            <a:spLocks/>
          </p:cNvSpPr>
          <p:nvPr/>
        </p:nvSpPr>
        <p:spPr>
          <a:xfrm>
            <a:off x="0" y="-9993"/>
            <a:ext cx="12115800" cy="1000593"/>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latin typeface="+mn-lt"/>
              </a:rPr>
              <a:t>ĐIỂM MỚI CỦA THÔNG TƯ</a:t>
            </a:r>
            <a:endParaRPr lang="vi-VN" sz="3200" dirty="0">
              <a:solidFill>
                <a:schemeClr val="bg1"/>
              </a:solidFill>
              <a:latin typeface="+mn-lt"/>
            </a:endParaRPr>
          </a:p>
        </p:txBody>
      </p:sp>
    </p:spTree>
    <p:extLst>
      <p:ext uri="{BB962C8B-B14F-4D97-AF65-F5344CB8AC3E}">
        <p14:creationId xmlns:p14="http://schemas.microsoft.com/office/powerpoint/2010/main" val="3237237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11201400" cy="5213350"/>
          </a:xfrm>
        </p:spPr>
        <p:txBody>
          <a:bodyPr>
            <a:normAutofit/>
          </a:bodyPr>
          <a:lstStyle/>
          <a:p>
            <a:pPr marL="0" indent="0" algn="just">
              <a:buNone/>
            </a:pPr>
            <a:r>
              <a:rPr lang="vi-VN" dirty="0" smtClean="0"/>
              <a:t>Khuyến </a:t>
            </a:r>
            <a:r>
              <a:rPr lang="vi-VN" dirty="0"/>
              <a:t>khích chủ lâm sản ứng dụng công nghệ thông tin trong quản lý hồ sơ lâm sản từ hình thức truyền thống sang hình thức gắn Mã (QR) chứa thông tin về hồ sơ nguồn gốc lâm sản vào bảng kê lâm sản để đơn giản thủ tục khi thực hiện xác nhận bảng kê lâm sản, qua đó tạo điều kiện thuận lợi cho chủ lâm sản và các cơ quan quản lý nhà nước trong việc kiểm tra, truy xuất nguồn gốc lâm sản; hạn chế tối đa việc gian lận hồ sơ lâm </a:t>
            </a:r>
            <a:r>
              <a:rPr lang="vi-VN" dirty="0" smtClean="0"/>
              <a:t>sản</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11</a:t>
            </a:fld>
            <a:endParaRPr lang="en-US"/>
          </a:p>
        </p:txBody>
      </p:sp>
      <p:sp>
        <p:nvSpPr>
          <p:cNvPr id="6" name="Title 1"/>
          <p:cNvSpPr txBox="1">
            <a:spLocks/>
          </p:cNvSpPr>
          <p:nvPr/>
        </p:nvSpPr>
        <p:spPr>
          <a:xfrm>
            <a:off x="0" y="-9993"/>
            <a:ext cx="12115800" cy="848193"/>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latin typeface="+mn-lt"/>
              </a:rPr>
              <a:t>ĐIỂM MỚI CỦA THÔNG TƯ</a:t>
            </a:r>
            <a:endParaRPr lang="vi-VN" sz="3200" dirty="0">
              <a:solidFill>
                <a:schemeClr val="bg1"/>
              </a:solidFill>
              <a:latin typeface="+mn-lt"/>
            </a:endParaRPr>
          </a:p>
        </p:txBody>
      </p:sp>
    </p:spTree>
    <p:extLst>
      <p:ext uri="{BB962C8B-B14F-4D97-AF65-F5344CB8AC3E}">
        <p14:creationId xmlns:p14="http://schemas.microsoft.com/office/powerpoint/2010/main" val="3851421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1"/>
            <a:ext cx="11049000" cy="5213350"/>
          </a:xfrm>
        </p:spPr>
        <p:txBody>
          <a:bodyPr>
            <a:normAutofit/>
          </a:bodyPr>
          <a:lstStyle/>
          <a:p>
            <a:pPr marL="0" indent="0" algn="just">
              <a:buNone/>
            </a:pPr>
            <a:r>
              <a:rPr lang="en-US" b="1" dirty="0" smtClean="0"/>
              <a:t>*</a:t>
            </a:r>
            <a:r>
              <a:rPr lang="vi-VN" b="1" dirty="0" smtClean="0"/>
              <a:t> </a:t>
            </a:r>
            <a:r>
              <a:rPr lang="en-US" b="1" dirty="0" smtClean="0"/>
              <a:t>Đ</a:t>
            </a:r>
            <a:r>
              <a:rPr lang="vi-VN" b="1" dirty="0" smtClean="0"/>
              <a:t>ánh </a:t>
            </a:r>
            <a:r>
              <a:rPr lang="vi-VN" b="1" dirty="0"/>
              <a:t>dấu mẫu vật </a:t>
            </a:r>
            <a:r>
              <a:rPr lang="vi-VN" dirty="0"/>
              <a:t>loài nguy cấp, quý, hiếm (động vật thuộc Nhóm IIB; Phụ lục II, III CITES, cá sấu</a:t>
            </a:r>
            <a:r>
              <a:rPr lang="vi-VN" dirty="0" smtClean="0"/>
              <a:t>)</a:t>
            </a:r>
            <a:r>
              <a:rPr lang="en-US" dirty="0" smtClean="0"/>
              <a:t>:</a:t>
            </a:r>
            <a:r>
              <a:rPr lang="vi-VN" dirty="0" smtClean="0"/>
              <a:t> </a:t>
            </a:r>
            <a:r>
              <a:rPr lang="vi-VN" dirty="0"/>
              <a:t>chỉ thực hiện đối với sản phẩm hoàn chỉnh nên sẽ tạo điều kiện thuận lợi, giảm chi phí thời gian, nhân lực. </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12</a:t>
            </a:fld>
            <a:endParaRPr lang="en-US"/>
          </a:p>
        </p:txBody>
      </p:sp>
      <p:sp>
        <p:nvSpPr>
          <p:cNvPr id="6" name="Title 1"/>
          <p:cNvSpPr txBox="1">
            <a:spLocks/>
          </p:cNvSpPr>
          <p:nvPr/>
        </p:nvSpPr>
        <p:spPr>
          <a:xfrm>
            <a:off x="0" y="-9993"/>
            <a:ext cx="12115800" cy="848193"/>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latin typeface="+mn-lt"/>
              </a:rPr>
              <a:t>ĐIỂM MỚI CỦA THÔNG TƯ</a:t>
            </a:r>
            <a:endParaRPr lang="vi-VN" sz="3200" dirty="0">
              <a:solidFill>
                <a:schemeClr val="bg1"/>
              </a:solidFill>
              <a:latin typeface="+mn-lt"/>
            </a:endParaRPr>
          </a:p>
        </p:txBody>
      </p:sp>
    </p:spTree>
    <p:extLst>
      <p:ext uri="{BB962C8B-B14F-4D97-AF65-F5344CB8AC3E}">
        <p14:creationId xmlns:p14="http://schemas.microsoft.com/office/powerpoint/2010/main" val="3850982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1"/>
            <a:ext cx="10744200" cy="5213350"/>
          </a:xfrm>
        </p:spPr>
        <p:txBody>
          <a:bodyPr>
            <a:normAutofit/>
          </a:bodyPr>
          <a:lstStyle/>
          <a:p>
            <a:pPr marL="0" indent="0" algn="just">
              <a:buNone/>
            </a:pPr>
            <a:r>
              <a:rPr lang="en-US" b="1" dirty="0" smtClean="0"/>
              <a:t>*</a:t>
            </a:r>
            <a:r>
              <a:rPr lang="vi-VN" b="1" dirty="0" smtClean="0"/>
              <a:t> </a:t>
            </a:r>
            <a:r>
              <a:rPr lang="vi-VN" b="1" dirty="0"/>
              <a:t>Kiểm tra truy xuất nguồn gốc lâm sản:</a:t>
            </a:r>
            <a:endParaRPr lang="en-US" b="1" dirty="0"/>
          </a:p>
          <a:p>
            <a:pPr marL="0" indent="0" algn="just">
              <a:buNone/>
            </a:pPr>
            <a:r>
              <a:rPr lang="vi-VN" dirty="0"/>
              <a:t>- Kiểm tra đột xuất theo quy định tại khoản 1 Điều 29 Thông tư 26 không quy định phải có quyết định kiểm tra.</a:t>
            </a:r>
            <a:endParaRPr lang="en-US" dirty="0"/>
          </a:p>
          <a:p>
            <a:pPr marL="0" indent="0" algn="just">
              <a:buNone/>
            </a:pPr>
            <a:r>
              <a:rPr lang="vi-VN" dirty="0"/>
              <a:t>- Bổ sung quy định về thẩm quyền kiểm tra của Chi cục Kiểm Vùng để phù hợp với chức năng, nhiệm vụ của Kiểm lâm vùng và phù hợp với thẩm quyền xử lý vi phạm theo quy định của Luật Tổ chức cơ quan Điều tra hình sự và Luật Xử lý vi phạm hành chính đã được sửa đổi, bổ sung.</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13</a:t>
            </a:fld>
            <a:endParaRPr lang="en-US"/>
          </a:p>
        </p:txBody>
      </p:sp>
      <p:sp>
        <p:nvSpPr>
          <p:cNvPr id="6" name="Title 1"/>
          <p:cNvSpPr txBox="1">
            <a:spLocks/>
          </p:cNvSpPr>
          <p:nvPr/>
        </p:nvSpPr>
        <p:spPr>
          <a:xfrm>
            <a:off x="0" y="-9993"/>
            <a:ext cx="12115800" cy="848193"/>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latin typeface="+mn-lt"/>
              </a:rPr>
              <a:t>ĐIỂM MỚI CỦA THÔNG TƯ</a:t>
            </a:r>
            <a:endParaRPr lang="vi-VN" sz="3200" dirty="0">
              <a:solidFill>
                <a:schemeClr val="bg1"/>
              </a:solidFill>
              <a:latin typeface="+mn-lt"/>
            </a:endParaRPr>
          </a:p>
        </p:txBody>
      </p:sp>
    </p:spTree>
    <p:extLst>
      <p:ext uri="{BB962C8B-B14F-4D97-AF65-F5344CB8AC3E}">
        <p14:creationId xmlns:p14="http://schemas.microsoft.com/office/powerpoint/2010/main" val="260194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35038"/>
            <a:ext cx="11658600" cy="5578475"/>
          </a:xfrm>
        </p:spPr>
        <p:txBody>
          <a:bodyPr>
            <a:noAutofit/>
          </a:bodyPr>
          <a:lstStyle/>
          <a:p>
            <a:pPr marL="0" indent="0">
              <a:buNone/>
            </a:pPr>
            <a:r>
              <a:rPr lang="en-US" sz="2800" b="1" dirty="0" smtClean="0"/>
              <a:t>*</a:t>
            </a:r>
            <a:r>
              <a:rPr lang="vi-VN" sz="2800" b="1" dirty="0" smtClean="0"/>
              <a:t> </a:t>
            </a:r>
            <a:r>
              <a:rPr lang="vi-VN" sz="2800" b="1" dirty="0"/>
              <a:t>Tổ chức thực hiện:</a:t>
            </a:r>
            <a:endParaRPr lang="en-US" sz="2800" b="1" dirty="0"/>
          </a:p>
          <a:p>
            <a:pPr algn="just">
              <a:buFontTx/>
              <a:buChar char="-"/>
            </a:pPr>
            <a:r>
              <a:rPr lang="vi-VN" sz="2800" dirty="0" smtClean="0"/>
              <a:t>Bổ </a:t>
            </a:r>
            <a:r>
              <a:rPr lang="vi-VN" sz="2800" dirty="0"/>
              <a:t>sung quy định về trách nhiệm lập, lưu giữ hồ sơ và thực hiện chế độ báo cáo đối với Chi cục Kiểm lâm cấp tỉnh, cơ quan kiểm lâm sở tại, kiểm lâm địa bàn, chủ rừng, chủ lâm sản, cơ sở kinh doanh chế biến lâm </a:t>
            </a:r>
            <a:r>
              <a:rPr lang="vi-VN" sz="2800" dirty="0" smtClean="0"/>
              <a:t>sản.</a:t>
            </a:r>
            <a:endParaRPr lang="en-US" sz="2800" dirty="0" smtClean="0"/>
          </a:p>
          <a:p>
            <a:pPr marL="0" indent="0" algn="just">
              <a:buNone/>
            </a:pPr>
            <a:endParaRPr lang="en-US"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14</a:t>
            </a:fld>
            <a:endParaRPr lang="en-US"/>
          </a:p>
        </p:txBody>
      </p:sp>
      <p:sp>
        <p:nvSpPr>
          <p:cNvPr id="6" name="Title 1"/>
          <p:cNvSpPr txBox="1">
            <a:spLocks/>
          </p:cNvSpPr>
          <p:nvPr/>
        </p:nvSpPr>
        <p:spPr>
          <a:xfrm>
            <a:off x="0" y="-9992"/>
            <a:ext cx="12115800" cy="737068"/>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latin typeface="+mn-lt"/>
              </a:rPr>
              <a:t>ĐIỂM MỚI CỦA THÔNG TƯ</a:t>
            </a:r>
            <a:endParaRPr lang="vi-VN" sz="3200" dirty="0">
              <a:solidFill>
                <a:schemeClr val="bg1"/>
              </a:solidFill>
              <a:latin typeface="+mn-lt"/>
            </a:endParaRPr>
          </a:p>
        </p:txBody>
      </p:sp>
    </p:spTree>
    <p:extLst>
      <p:ext uri="{BB962C8B-B14F-4D97-AF65-F5344CB8AC3E}">
        <p14:creationId xmlns:p14="http://schemas.microsoft.com/office/powerpoint/2010/main" val="1047199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6000" r="-1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2133600"/>
            <a:ext cx="6934200" cy="1447799"/>
          </a:xfrm>
          <a:solidFill>
            <a:srgbClr val="D8F6F1">
              <a:alpha val="70000"/>
            </a:srgbClr>
          </a:solidFill>
        </p:spPr>
        <p:txBody>
          <a:bodyPr anchor="ctr">
            <a:normAutofit/>
          </a:bodyPr>
          <a:lstStyle/>
          <a:p>
            <a:pPr marL="0" indent="0" algn="ctr">
              <a:buNone/>
            </a:pPr>
            <a:r>
              <a:rPr lang="vi-VN" sz="4000" b="1" dirty="0" smtClean="0">
                <a:solidFill>
                  <a:srgbClr val="002060"/>
                </a:solidFill>
              </a:rPr>
              <a:t>NỘI </a:t>
            </a:r>
            <a:r>
              <a:rPr lang="vi-VN" sz="4000" b="1" dirty="0">
                <a:solidFill>
                  <a:srgbClr val="002060"/>
                </a:solidFill>
              </a:rPr>
              <a:t>DUNG </a:t>
            </a:r>
            <a:r>
              <a:rPr lang="en-US" sz="4000" b="1" dirty="0" smtClean="0">
                <a:solidFill>
                  <a:srgbClr val="002060"/>
                </a:solidFill>
              </a:rPr>
              <a:t>THÔNG TƯ</a:t>
            </a:r>
            <a:endParaRPr lang="en-US" sz="4000" dirty="0">
              <a:solidFill>
                <a:srgbClr val="002060"/>
              </a:solidFill>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15</a:t>
            </a:fld>
            <a:endParaRPr lang="en-US"/>
          </a:p>
        </p:txBody>
      </p:sp>
    </p:spTree>
    <p:extLst>
      <p:ext uri="{BB962C8B-B14F-4D97-AF65-F5344CB8AC3E}">
        <p14:creationId xmlns:p14="http://schemas.microsoft.com/office/powerpoint/2010/main" val="1224020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52400"/>
            <a:ext cx="6019800" cy="1219200"/>
          </a:xfrm>
          <a:solidFill>
            <a:srgbClr val="0070C0"/>
          </a:solidFill>
        </p:spPr>
        <p:txBody>
          <a:bodyPr>
            <a:noAutofit/>
          </a:bodyPr>
          <a:lstStyle/>
          <a:p>
            <a:r>
              <a:rPr lang="en-US" sz="3600" b="1" dirty="0" err="1">
                <a:solidFill>
                  <a:schemeClr val="bg1"/>
                </a:solidFill>
                <a:latin typeface="+mn-lt"/>
              </a:rPr>
              <a:t>Chương</a:t>
            </a:r>
            <a:r>
              <a:rPr lang="en-US" sz="3600" b="1" dirty="0">
                <a:solidFill>
                  <a:schemeClr val="bg1"/>
                </a:solidFill>
                <a:latin typeface="+mn-lt"/>
              </a:rPr>
              <a:t> I</a:t>
            </a:r>
            <a:r>
              <a:rPr lang="en-US" sz="3600" dirty="0">
                <a:solidFill>
                  <a:schemeClr val="bg1"/>
                </a:solidFill>
                <a:latin typeface="+mn-lt"/>
              </a:rPr>
              <a:t/>
            </a:r>
            <a:br>
              <a:rPr lang="en-US" sz="3600" dirty="0">
                <a:solidFill>
                  <a:schemeClr val="bg1"/>
                </a:solidFill>
                <a:latin typeface="+mn-lt"/>
              </a:rPr>
            </a:br>
            <a:r>
              <a:rPr lang="en-US" sz="3600" b="1" dirty="0">
                <a:solidFill>
                  <a:schemeClr val="bg1"/>
                </a:solidFill>
                <a:latin typeface="+mn-lt"/>
              </a:rPr>
              <a:t>QUY ĐỊNH CHUNG</a:t>
            </a:r>
            <a:endParaRPr lang="en-US" sz="3600" dirty="0">
              <a:solidFill>
                <a:schemeClr val="bg1"/>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9244197"/>
              </p:ext>
            </p:extLst>
          </p:nvPr>
        </p:nvGraphicFramePr>
        <p:xfrm>
          <a:off x="609600" y="1524000"/>
          <a:ext cx="11201400" cy="5197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16</a:t>
            </a:fld>
            <a:endParaRPr lang="en-US"/>
          </a:p>
        </p:txBody>
      </p:sp>
    </p:spTree>
    <p:extLst>
      <p:ext uri="{BB962C8B-B14F-4D97-AF65-F5344CB8AC3E}">
        <p14:creationId xmlns:p14="http://schemas.microsoft.com/office/powerpoint/2010/main" val="1967322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6038"/>
            <a:ext cx="8839200" cy="715962"/>
          </a:xfrm>
          <a:solidFill>
            <a:schemeClr val="accent1">
              <a:hueOff val="0"/>
              <a:satOff val="0"/>
              <a:lumOff val="0"/>
            </a:schemeClr>
          </a:solidFill>
        </p:spPr>
        <p:txBody>
          <a:bodyPr>
            <a:normAutofit/>
          </a:bodyPr>
          <a:lstStyle/>
          <a:p>
            <a:r>
              <a:rPr lang="en-US" sz="3800" b="1" dirty="0" err="1" smtClean="0">
                <a:solidFill>
                  <a:schemeClr val="bg1"/>
                </a:solidFill>
                <a:latin typeface="+mn-lt"/>
              </a:rPr>
              <a:t>Điều</a:t>
            </a:r>
            <a:r>
              <a:rPr lang="en-US" sz="3800" b="1" dirty="0" smtClean="0">
                <a:solidFill>
                  <a:schemeClr val="bg1"/>
                </a:solidFill>
                <a:latin typeface="+mn-lt"/>
              </a:rPr>
              <a:t> </a:t>
            </a:r>
            <a:r>
              <a:rPr lang="vi-VN" sz="3800" b="1" dirty="0" smtClean="0">
                <a:solidFill>
                  <a:schemeClr val="bg1"/>
                </a:solidFill>
                <a:latin typeface="+mn-lt"/>
              </a:rPr>
              <a:t>1</a:t>
            </a:r>
            <a:r>
              <a:rPr lang="vi-VN" sz="3800" b="1" dirty="0">
                <a:solidFill>
                  <a:schemeClr val="bg1"/>
                </a:solidFill>
                <a:latin typeface="+mn-lt"/>
              </a:rPr>
              <a:t>. Phạm vi điều chỉnh</a:t>
            </a:r>
            <a:endParaRPr lang="en-US" sz="3800" dirty="0">
              <a:solidFill>
                <a:schemeClr val="bg1"/>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79070748"/>
              </p:ext>
            </p:extLst>
          </p:nvPr>
        </p:nvGraphicFramePr>
        <p:xfrm>
          <a:off x="0" y="381000"/>
          <a:ext cx="115824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17</a:t>
            </a:fld>
            <a:endParaRPr lang="en-US"/>
          </a:p>
        </p:txBody>
      </p:sp>
    </p:spTree>
    <p:extLst>
      <p:ext uri="{BB962C8B-B14F-4D97-AF65-F5344CB8AC3E}">
        <p14:creationId xmlns:p14="http://schemas.microsoft.com/office/powerpoint/2010/main" val="3428250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0" y="0"/>
            <a:ext cx="5562600" cy="655320"/>
          </a:xfrm>
          <a:solidFill>
            <a:srgbClr val="FF0000"/>
          </a:solidFill>
        </p:spPr>
        <p:txBody>
          <a:bodyPr>
            <a:normAutofit/>
          </a:bodyPr>
          <a:lstStyle/>
          <a:p>
            <a:r>
              <a:rPr lang="en-US" sz="3200" b="1" dirty="0" err="1" smtClean="0">
                <a:solidFill>
                  <a:srgbClr val="FFFF00"/>
                </a:solidFill>
                <a:latin typeface="+mn-lt"/>
              </a:rPr>
              <a:t>Lưu</a:t>
            </a:r>
            <a:r>
              <a:rPr lang="en-US" sz="3200" b="1" dirty="0" smtClean="0">
                <a:solidFill>
                  <a:srgbClr val="FFFF00"/>
                </a:solidFill>
                <a:latin typeface="+mn-lt"/>
              </a:rPr>
              <a:t> ý</a:t>
            </a:r>
            <a:endParaRPr lang="en-US" sz="3200" dirty="0">
              <a:solidFill>
                <a:srgbClr val="FFFF00"/>
              </a:solidFill>
              <a:latin typeface="+mn-lt"/>
            </a:endParaRPr>
          </a:p>
        </p:txBody>
      </p:sp>
      <p:sp>
        <p:nvSpPr>
          <p:cNvPr id="3" name="Content Placeholder 2"/>
          <p:cNvSpPr>
            <a:spLocks noGrp="1"/>
          </p:cNvSpPr>
          <p:nvPr>
            <p:ph idx="1"/>
          </p:nvPr>
        </p:nvSpPr>
        <p:spPr>
          <a:xfrm>
            <a:off x="228600" y="990601"/>
            <a:ext cx="11430000" cy="5638800"/>
          </a:xfrm>
        </p:spPr>
        <p:txBody>
          <a:bodyPr>
            <a:normAutofit/>
          </a:bodyPr>
          <a:lstStyle/>
          <a:p>
            <a:pPr marL="0" indent="0" algn="just">
              <a:buNone/>
            </a:pPr>
            <a:r>
              <a:rPr lang="en-US" sz="2800" dirty="0" err="1" smtClean="0"/>
              <a:t>Căn</a:t>
            </a:r>
            <a:r>
              <a:rPr lang="en-US" sz="2800" dirty="0" smtClean="0"/>
              <a:t> </a:t>
            </a:r>
            <a:r>
              <a:rPr lang="en-US" sz="2800" dirty="0" err="1" smtClean="0"/>
              <a:t>cứ</a:t>
            </a:r>
            <a:r>
              <a:rPr lang="en-US" sz="2800" dirty="0" smtClean="0"/>
              <a:t> </a:t>
            </a:r>
            <a:r>
              <a:rPr lang="en-US" sz="2800" dirty="0" err="1" smtClean="0"/>
              <a:t>Khoản</a:t>
            </a:r>
            <a:r>
              <a:rPr lang="en-US" sz="2800" dirty="0" smtClean="0"/>
              <a:t> </a:t>
            </a:r>
            <a:r>
              <a:rPr lang="en-US" sz="2800" dirty="0"/>
              <a:t>5 </a:t>
            </a:r>
            <a:r>
              <a:rPr lang="en-US" sz="2800" dirty="0" err="1"/>
              <a:t>Điều</a:t>
            </a:r>
            <a:r>
              <a:rPr lang="en-US" sz="2800" dirty="0"/>
              <a:t> </a:t>
            </a:r>
            <a:r>
              <a:rPr lang="en-US" sz="2800" dirty="0" smtClean="0"/>
              <a:t>40; </a:t>
            </a:r>
            <a:r>
              <a:rPr lang="en-US" sz="2800" dirty="0" err="1"/>
              <a:t>điểm</a:t>
            </a:r>
            <a:r>
              <a:rPr lang="en-US" sz="2800" dirty="0"/>
              <a:t> đ </a:t>
            </a:r>
            <a:r>
              <a:rPr lang="en-US" sz="2800" dirty="0" err="1"/>
              <a:t>khoản</a:t>
            </a:r>
            <a:r>
              <a:rPr lang="en-US" sz="2800" dirty="0"/>
              <a:t> 29 </a:t>
            </a:r>
            <a:r>
              <a:rPr lang="en-US" sz="2800" dirty="0" err="1"/>
              <a:t>Điều</a:t>
            </a:r>
            <a:r>
              <a:rPr lang="en-US" sz="2800" dirty="0"/>
              <a:t> 3 </a:t>
            </a:r>
            <a:r>
              <a:rPr lang="en-US" sz="2800" dirty="0" err="1" smtClean="0"/>
              <a:t>tại</a:t>
            </a:r>
            <a:r>
              <a:rPr lang="en-US" sz="2800" dirty="0" smtClean="0"/>
              <a:t> </a:t>
            </a:r>
            <a:r>
              <a:rPr lang="en-US" sz="2800" dirty="0" err="1" smtClean="0"/>
              <a:t>Nghị</a:t>
            </a:r>
            <a:r>
              <a:rPr lang="en-US" sz="2800" dirty="0" smtClean="0"/>
              <a:t> </a:t>
            </a:r>
            <a:r>
              <a:rPr lang="en-US" sz="2800" dirty="0" err="1" smtClean="0"/>
              <a:t>định</a:t>
            </a:r>
            <a:r>
              <a:rPr lang="en-US" sz="2800" dirty="0" smtClean="0"/>
              <a:t> </a:t>
            </a:r>
            <a:r>
              <a:rPr lang="en-US" sz="2800" dirty="0" err="1" smtClean="0"/>
              <a:t>số</a:t>
            </a:r>
            <a:r>
              <a:rPr lang="en-US" sz="2800" dirty="0" smtClean="0"/>
              <a:t> 06/2019/NĐ-CP </a:t>
            </a:r>
            <a:r>
              <a:rPr lang="en-US" sz="2800" dirty="0" err="1" smtClean="0"/>
              <a:t>ngày</a:t>
            </a:r>
            <a:r>
              <a:rPr lang="en-US" sz="2800" dirty="0" smtClean="0"/>
              <a:t> 22/01/2019 </a:t>
            </a:r>
            <a:r>
              <a:rPr lang="en-US" sz="2800" dirty="0" err="1" smtClean="0"/>
              <a:t>của</a:t>
            </a:r>
            <a:r>
              <a:rPr lang="en-US" sz="2800" dirty="0" smtClean="0"/>
              <a:t> </a:t>
            </a:r>
            <a:r>
              <a:rPr lang="en-US" sz="2800" dirty="0" err="1" smtClean="0"/>
              <a:t>Chính</a:t>
            </a:r>
            <a:r>
              <a:rPr lang="en-US" sz="2800" dirty="0" smtClean="0"/>
              <a:t> </a:t>
            </a:r>
            <a:r>
              <a:rPr lang="en-US" sz="2800" dirty="0" err="1" smtClean="0"/>
              <a:t>phủ</a:t>
            </a:r>
            <a:r>
              <a:rPr lang="en-US" sz="2800" dirty="0" smtClean="0"/>
              <a:t> </a:t>
            </a:r>
            <a:r>
              <a:rPr lang="en-US" sz="2800" dirty="0" err="1" smtClean="0"/>
              <a:t>chế</a:t>
            </a:r>
            <a:r>
              <a:rPr lang="en-US" sz="2800" dirty="0" smtClean="0"/>
              <a:t> </a:t>
            </a:r>
            <a:r>
              <a:rPr lang="en-US" sz="2800" dirty="0" err="1"/>
              <a:t>độ</a:t>
            </a:r>
            <a:r>
              <a:rPr lang="en-US" sz="2800" dirty="0"/>
              <a:t> </a:t>
            </a:r>
            <a:r>
              <a:rPr lang="en-US" sz="2800" dirty="0" err="1"/>
              <a:t>quản</a:t>
            </a:r>
            <a:r>
              <a:rPr lang="en-US" sz="2800" dirty="0"/>
              <a:t> </a:t>
            </a:r>
            <a:r>
              <a:rPr lang="en-US" sz="2800" dirty="0" err="1"/>
              <a:t>lý</a:t>
            </a:r>
            <a:r>
              <a:rPr lang="en-US" sz="2800" dirty="0"/>
              <a:t> </a:t>
            </a:r>
            <a:r>
              <a:rPr lang="en-US" sz="2800" dirty="0" err="1"/>
              <a:t>và</a:t>
            </a:r>
            <a:r>
              <a:rPr lang="en-US" sz="2800" dirty="0"/>
              <a:t> </a:t>
            </a:r>
            <a:r>
              <a:rPr lang="en-US" sz="2800" dirty="0" err="1"/>
              <a:t>nuôi</a:t>
            </a:r>
            <a:r>
              <a:rPr lang="en-US" sz="2800" dirty="0"/>
              <a:t>, </a:t>
            </a:r>
            <a:r>
              <a:rPr lang="en-US" sz="2800" dirty="0" err="1"/>
              <a:t>trình</a:t>
            </a:r>
            <a:r>
              <a:rPr lang="en-US" sz="2800" dirty="0"/>
              <a:t> </a:t>
            </a:r>
            <a:r>
              <a:rPr lang="en-US" sz="2800" dirty="0" err="1"/>
              <a:t>tự</a:t>
            </a:r>
            <a:r>
              <a:rPr lang="en-US" sz="2800" dirty="0"/>
              <a:t>, </a:t>
            </a:r>
            <a:r>
              <a:rPr lang="en-US" sz="2800" dirty="0" err="1"/>
              <a:t>thủ</a:t>
            </a:r>
            <a:r>
              <a:rPr lang="en-US" sz="2800" dirty="0"/>
              <a:t> </a:t>
            </a:r>
            <a:r>
              <a:rPr lang="en-US" sz="2800" dirty="0" err="1"/>
              <a:t>tục</a:t>
            </a:r>
            <a:r>
              <a:rPr lang="en-US" sz="2800" dirty="0"/>
              <a:t> </a:t>
            </a:r>
            <a:r>
              <a:rPr lang="en-US" sz="2800" dirty="0" err="1"/>
              <a:t>khai</a:t>
            </a:r>
            <a:r>
              <a:rPr lang="en-US" sz="2800" dirty="0"/>
              <a:t> </a:t>
            </a:r>
            <a:r>
              <a:rPr lang="en-US" sz="2800" dirty="0" err="1"/>
              <a:t>thác</a:t>
            </a:r>
            <a:r>
              <a:rPr lang="en-US" sz="2800" dirty="0"/>
              <a:t>; </a:t>
            </a:r>
            <a:r>
              <a:rPr lang="en-US" sz="2800" dirty="0" err="1"/>
              <a:t>hồ</a:t>
            </a:r>
            <a:r>
              <a:rPr lang="en-US" sz="2800" dirty="0"/>
              <a:t> </a:t>
            </a:r>
            <a:r>
              <a:rPr lang="en-US" sz="2800" dirty="0" err="1"/>
              <a:t>sơ</a:t>
            </a:r>
            <a:r>
              <a:rPr lang="en-US" sz="2800" dirty="0"/>
              <a:t> </a:t>
            </a:r>
            <a:r>
              <a:rPr lang="en-US" sz="2800" dirty="0" err="1"/>
              <a:t>lâm</a:t>
            </a:r>
            <a:r>
              <a:rPr lang="en-US" sz="2800" dirty="0"/>
              <a:t> </a:t>
            </a:r>
            <a:r>
              <a:rPr lang="en-US" sz="2800" dirty="0" err="1"/>
              <a:t>sản</a:t>
            </a:r>
            <a:r>
              <a:rPr lang="en-US" sz="2800" dirty="0"/>
              <a:t> </a:t>
            </a:r>
            <a:r>
              <a:rPr lang="en-US" sz="2800" dirty="0" err="1"/>
              <a:t>hợp</a:t>
            </a:r>
            <a:r>
              <a:rPr lang="en-US" sz="2800" dirty="0"/>
              <a:t> </a:t>
            </a:r>
            <a:r>
              <a:rPr lang="en-US" sz="2800" dirty="0" err="1"/>
              <a:t>pháp</a:t>
            </a:r>
            <a:r>
              <a:rPr lang="en-US" sz="2800" dirty="0"/>
              <a:t>, </a:t>
            </a:r>
            <a:r>
              <a:rPr lang="en-US" sz="2800" dirty="0" err="1"/>
              <a:t>quản</a:t>
            </a:r>
            <a:r>
              <a:rPr lang="en-US" sz="2800" dirty="0"/>
              <a:t> </a:t>
            </a:r>
            <a:r>
              <a:rPr lang="en-US" sz="2800" dirty="0" err="1"/>
              <a:t>lý</a:t>
            </a:r>
            <a:r>
              <a:rPr lang="en-US" sz="2800" dirty="0"/>
              <a:t>, </a:t>
            </a:r>
            <a:r>
              <a:rPr lang="en-US" sz="2800" dirty="0" err="1"/>
              <a:t>truy</a:t>
            </a:r>
            <a:r>
              <a:rPr lang="en-US" sz="2800" dirty="0"/>
              <a:t> </a:t>
            </a:r>
            <a:r>
              <a:rPr lang="en-US" sz="2800" dirty="0" err="1"/>
              <a:t>xuất</a:t>
            </a:r>
            <a:r>
              <a:rPr lang="en-US" sz="2800" dirty="0"/>
              <a:t> </a:t>
            </a:r>
            <a:r>
              <a:rPr lang="en-US" sz="2800" dirty="0" err="1"/>
              <a:t>nguồn</a:t>
            </a:r>
            <a:r>
              <a:rPr lang="en-US" sz="2800" dirty="0"/>
              <a:t> </a:t>
            </a:r>
            <a:r>
              <a:rPr lang="en-US" sz="2800" dirty="0" err="1"/>
              <a:t>gốc</a:t>
            </a:r>
            <a:r>
              <a:rPr lang="en-US" sz="2800" dirty="0"/>
              <a:t> </a:t>
            </a:r>
            <a:r>
              <a:rPr lang="en-US" sz="2800" dirty="0" err="1"/>
              <a:t>lâm</a:t>
            </a:r>
            <a:r>
              <a:rPr lang="en-US" sz="2800" dirty="0"/>
              <a:t> </a:t>
            </a:r>
            <a:r>
              <a:rPr lang="en-US" sz="2800" dirty="0" err="1"/>
              <a:t>sản</a:t>
            </a:r>
            <a:r>
              <a:rPr lang="en-US" sz="2800" dirty="0"/>
              <a:t> </a:t>
            </a:r>
            <a:r>
              <a:rPr lang="en-US" sz="2800" dirty="0" err="1"/>
              <a:t>đối</a:t>
            </a:r>
            <a:r>
              <a:rPr lang="en-US" sz="2800" dirty="0"/>
              <a:t> </a:t>
            </a:r>
            <a:r>
              <a:rPr lang="en-US" sz="2800" dirty="0" err="1"/>
              <a:t>với</a:t>
            </a:r>
            <a:r>
              <a:rPr lang="en-US" sz="2800" dirty="0"/>
              <a:t> </a:t>
            </a:r>
            <a:r>
              <a:rPr lang="en-US" sz="2800" dirty="0" err="1"/>
              <a:t>loài</a:t>
            </a:r>
            <a:r>
              <a:rPr lang="en-US" sz="2800" dirty="0"/>
              <a:t> </a:t>
            </a:r>
            <a:r>
              <a:rPr lang="en-US" sz="2800" dirty="0" err="1"/>
              <a:t>động</a:t>
            </a:r>
            <a:r>
              <a:rPr lang="en-US" sz="2800" dirty="0"/>
              <a:t> </a:t>
            </a:r>
            <a:r>
              <a:rPr lang="en-US" sz="2800" dirty="0" err="1"/>
              <a:t>vật</a:t>
            </a:r>
            <a:r>
              <a:rPr lang="en-US" sz="2800" dirty="0"/>
              <a:t> </a:t>
            </a:r>
            <a:r>
              <a:rPr lang="en-US" sz="2800" dirty="0" err="1"/>
              <a:t>hoang</a:t>
            </a:r>
            <a:r>
              <a:rPr lang="en-US" sz="2800" dirty="0"/>
              <a:t> </a:t>
            </a:r>
            <a:r>
              <a:rPr lang="en-US" sz="2800" dirty="0" err="1"/>
              <a:t>dã</a:t>
            </a:r>
            <a:r>
              <a:rPr lang="en-US" sz="2800" dirty="0"/>
              <a:t> </a:t>
            </a:r>
            <a:r>
              <a:rPr lang="en-US" sz="2800" dirty="0" err="1"/>
              <a:t>thuộc</a:t>
            </a:r>
            <a:r>
              <a:rPr lang="en-US" sz="2800" dirty="0"/>
              <a:t> </a:t>
            </a:r>
            <a:r>
              <a:rPr lang="en-US" sz="2800" dirty="0" err="1"/>
              <a:t>điểm</a:t>
            </a:r>
            <a:r>
              <a:rPr lang="en-US" sz="2800" dirty="0"/>
              <a:t> đ </a:t>
            </a:r>
            <a:r>
              <a:rPr lang="en-US" sz="2800" dirty="0" err="1"/>
              <a:t>khoản</a:t>
            </a:r>
            <a:r>
              <a:rPr lang="en-US" sz="2800" dirty="0"/>
              <a:t> 29 </a:t>
            </a:r>
            <a:r>
              <a:rPr lang="en-US" sz="2800" dirty="0" err="1"/>
              <a:t>Điều</a:t>
            </a:r>
            <a:r>
              <a:rPr lang="en-US" sz="2800" dirty="0"/>
              <a:t> </a:t>
            </a:r>
            <a:r>
              <a:rPr lang="en-US" sz="2800" dirty="0" smtClean="0"/>
              <a:t>3 </a:t>
            </a:r>
            <a:r>
              <a:rPr lang="en-US" sz="2800" dirty="0" err="1" smtClean="0"/>
              <a:t>của</a:t>
            </a:r>
            <a:r>
              <a:rPr lang="en-US" sz="2800" dirty="0" smtClean="0"/>
              <a:t> </a:t>
            </a:r>
            <a:r>
              <a:rPr lang="en-US" sz="2800" dirty="0" err="1"/>
              <a:t>Nghị</a:t>
            </a:r>
            <a:r>
              <a:rPr lang="en-US" sz="2800" dirty="0"/>
              <a:t> </a:t>
            </a:r>
            <a:r>
              <a:rPr lang="en-US" sz="2800" dirty="0" err="1"/>
              <a:t>định</a:t>
            </a:r>
            <a:r>
              <a:rPr lang="en-US" sz="2800" dirty="0"/>
              <a:t> </a:t>
            </a:r>
            <a:r>
              <a:rPr lang="en-US" sz="2800" dirty="0" err="1"/>
              <a:t>thực</a:t>
            </a:r>
            <a:r>
              <a:rPr lang="en-US" sz="2800" dirty="0"/>
              <a:t> </a:t>
            </a:r>
            <a:r>
              <a:rPr lang="en-US" sz="2800" dirty="0" err="1"/>
              <a:t>hiện</a:t>
            </a:r>
            <a:r>
              <a:rPr lang="en-US" sz="2800" dirty="0"/>
              <a:t> </a:t>
            </a:r>
            <a:r>
              <a:rPr lang="en-US" sz="2800" dirty="0" err="1"/>
              <a:t>như</a:t>
            </a:r>
            <a:r>
              <a:rPr lang="en-US" sz="2800" dirty="0"/>
              <a:t> </a:t>
            </a:r>
            <a:r>
              <a:rPr lang="en-US" sz="2800" dirty="0" err="1"/>
              <a:t>đối</a:t>
            </a:r>
            <a:r>
              <a:rPr lang="en-US" sz="2800" dirty="0"/>
              <a:t> </a:t>
            </a:r>
            <a:r>
              <a:rPr lang="en-US" sz="2800" dirty="0" err="1"/>
              <a:t>với</a:t>
            </a:r>
            <a:r>
              <a:rPr lang="en-US" sz="2800" dirty="0"/>
              <a:t> </a:t>
            </a:r>
            <a:r>
              <a:rPr lang="en-US" sz="2800" dirty="0" err="1"/>
              <a:t>loài</a:t>
            </a:r>
            <a:r>
              <a:rPr lang="en-US" sz="2800" dirty="0"/>
              <a:t> </a:t>
            </a:r>
            <a:r>
              <a:rPr lang="en-US" sz="2800" dirty="0" err="1"/>
              <a:t>động</a:t>
            </a:r>
            <a:r>
              <a:rPr lang="en-US" sz="2800" dirty="0"/>
              <a:t> </a:t>
            </a:r>
            <a:r>
              <a:rPr lang="en-US" sz="2800" dirty="0" err="1"/>
              <a:t>vật</a:t>
            </a:r>
            <a:r>
              <a:rPr lang="en-US" sz="2800" dirty="0"/>
              <a:t> </a:t>
            </a:r>
            <a:r>
              <a:rPr lang="en-US" sz="2800" dirty="0" err="1"/>
              <a:t>rừng</a:t>
            </a:r>
            <a:r>
              <a:rPr lang="en-US" sz="2800" dirty="0"/>
              <a:t> </a:t>
            </a:r>
            <a:r>
              <a:rPr lang="en-US" sz="2800" dirty="0" err="1"/>
              <a:t>thông</a:t>
            </a:r>
            <a:r>
              <a:rPr lang="en-US" sz="2800" dirty="0"/>
              <a:t> </a:t>
            </a:r>
            <a:r>
              <a:rPr lang="en-US" sz="2800" dirty="0" err="1"/>
              <a:t>thường</a:t>
            </a:r>
            <a:r>
              <a:rPr lang="en-US" sz="2800" dirty="0"/>
              <a:t> do </a:t>
            </a:r>
            <a:r>
              <a:rPr lang="en-US" sz="2800" dirty="0" err="1"/>
              <a:t>đó</a:t>
            </a:r>
            <a:r>
              <a:rPr lang="en-US" sz="2800" dirty="0"/>
              <a:t> </a:t>
            </a:r>
            <a:r>
              <a:rPr lang="en-US" sz="2800" dirty="0" err="1"/>
              <a:t>Thông</a:t>
            </a:r>
            <a:r>
              <a:rPr lang="en-US" sz="2800" dirty="0"/>
              <a:t> </a:t>
            </a:r>
            <a:r>
              <a:rPr lang="en-US" sz="2800" dirty="0" err="1"/>
              <a:t>tư</a:t>
            </a:r>
            <a:r>
              <a:rPr lang="en-US" sz="2800" dirty="0"/>
              <a:t> </a:t>
            </a:r>
            <a:r>
              <a:rPr lang="en-US" sz="2800" dirty="0" err="1"/>
              <a:t>không</a:t>
            </a:r>
            <a:r>
              <a:rPr lang="en-US" sz="2800" dirty="0"/>
              <a:t> </a:t>
            </a:r>
            <a:r>
              <a:rPr lang="en-US" sz="2800" dirty="0" err="1"/>
              <a:t>quy</a:t>
            </a:r>
            <a:r>
              <a:rPr lang="en-US" sz="2800" dirty="0"/>
              <a:t> </a:t>
            </a:r>
            <a:r>
              <a:rPr lang="en-US" sz="2800" dirty="0" err="1"/>
              <a:t>định</a:t>
            </a:r>
            <a:r>
              <a:rPr lang="en-US" sz="2800" dirty="0"/>
              <a:t> </a:t>
            </a:r>
            <a:r>
              <a:rPr lang="en-US" sz="2800" dirty="0" err="1"/>
              <a:t>lại</a:t>
            </a:r>
            <a:r>
              <a:rPr lang="en-US" sz="2800" dirty="0" smtClean="0"/>
              <a:t>.</a:t>
            </a:r>
            <a:endParaRPr lang="en-US"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18</a:t>
            </a:fld>
            <a:endParaRPr lang="en-US" dirty="0"/>
          </a:p>
        </p:txBody>
      </p:sp>
    </p:spTree>
    <p:extLst>
      <p:ext uri="{BB962C8B-B14F-4D97-AF65-F5344CB8AC3E}">
        <p14:creationId xmlns:p14="http://schemas.microsoft.com/office/powerpoint/2010/main" val="1553819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11582400" cy="5943601"/>
          </a:xfrm>
        </p:spPr>
        <p:txBody>
          <a:bodyPr>
            <a:normAutofit/>
          </a:bodyPr>
          <a:lstStyle/>
          <a:p>
            <a:pPr marL="0" indent="0" algn="just">
              <a:buNone/>
            </a:pPr>
            <a:r>
              <a:rPr lang="en-US" dirty="0" err="1" smtClean="0"/>
              <a:t>Thẩm</a:t>
            </a:r>
            <a:r>
              <a:rPr lang="en-US" dirty="0" smtClean="0"/>
              <a:t> </a:t>
            </a:r>
            <a:r>
              <a:rPr lang="en-US" dirty="0" err="1" smtClean="0"/>
              <a:t>quyền</a:t>
            </a:r>
            <a:r>
              <a:rPr lang="en-US" dirty="0" smtClean="0"/>
              <a:t> </a:t>
            </a:r>
            <a:r>
              <a:rPr lang="en-US" dirty="0" err="1" smtClean="0"/>
              <a:t>Bộ</a:t>
            </a:r>
            <a:r>
              <a:rPr lang="en-US" dirty="0" smtClean="0"/>
              <a:t> </a:t>
            </a:r>
            <a:r>
              <a:rPr lang="en-US" dirty="0" err="1" smtClean="0"/>
              <a:t>Nông</a:t>
            </a:r>
            <a:r>
              <a:rPr lang="en-US" dirty="0" smtClean="0"/>
              <a:t> </a:t>
            </a:r>
            <a:r>
              <a:rPr lang="en-US" dirty="0" err="1" smtClean="0"/>
              <a:t>nghiệp</a:t>
            </a:r>
            <a:r>
              <a:rPr lang="en-US" dirty="0" smtClean="0"/>
              <a:t> </a:t>
            </a:r>
            <a:r>
              <a:rPr lang="en-US" dirty="0" err="1" smtClean="0"/>
              <a:t>chỉ</a:t>
            </a:r>
            <a:r>
              <a:rPr lang="en-US" dirty="0" smtClean="0"/>
              <a:t> </a:t>
            </a:r>
            <a:r>
              <a:rPr lang="en-US" dirty="0" err="1" smtClean="0"/>
              <a:t>được</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trình</a:t>
            </a:r>
            <a:r>
              <a:rPr lang="en-US" dirty="0" smtClean="0"/>
              <a:t> </a:t>
            </a:r>
            <a:r>
              <a:rPr lang="en-US" dirty="0" err="1"/>
              <a:t>tự</a:t>
            </a:r>
            <a:r>
              <a:rPr lang="en-US" dirty="0"/>
              <a:t>, </a:t>
            </a:r>
            <a:r>
              <a:rPr lang="en-US" dirty="0" err="1"/>
              <a:t>thủ</a:t>
            </a:r>
            <a:r>
              <a:rPr lang="en-US" dirty="0"/>
              <a:t> </a:t>
            </a:r>
            <a:r>
              <a:rPr lang="en-US" dirty="0" err="1"/>
              <a:t>tục</a:t>
            </a:r>
            <a:r>
              <a:rPr lang="en-US" dirty="0"/>
              <a:t> </a:t>
            </a:r>
            <a:r>
              <a:rPr lang="en-US" dirty="0" err="1"/>
              <a:t>khai</a:t>
            </a:r>
            <a:r>
              <a:rPr lang="en-US" dirty="0"/>
              <a:t> </a:t>
            </a:r>
            <a:r>
              <a:rPr lang="en-US" dirty="0" err="1"/>
              <a:t>thác</a:t>
            </a:r>
            <a:r>
              <a:rPr lang="en-US" dirty="0"/>
              <a:t> </a:t>
            </a:r>
            <a:r>
              <a:rPr lang="en-US" dirty="0" err="1"/>
              <a:t>thực</a:t>
            </a:r>
            <a:r>
              <a:rPr lang="en-US" dirty="0"/>
              <a:t> </a:t>
            </a:r>
            <a:r>
              <a:rPr lang="en-US" dirty="0" err="1"/>
              <a:t>vật</a:t>
            </a:r>
            <a:r>
              <a:rPr lang="en-US" dirty="0"/>
              <a:t> </a:t>
            </a:r>
            <a:r>
              <a:rPr lang="en-US" dirty="0" err="1"/>
              <a:t>rừng</a:t>
            </a:r>
            <a:r>
              <a:rPr lang="en-US" dirty="0"/>
              <a:t> </a:t>
            </a:r>
            <a:r>
              <a:rPr lang="en-US" dirty="0" err="1"/>
              <a:t>thông</a:t>
            </a:r>
            <a:r>
              <a:rPr lang="en-US" dirty="0"/>
              <a:t> </a:t>
            </a:r>
            <a:r>
              <a:rPr lang="en-US" dirty="0" err="1"/>
              <a:t>thường</a:t>
            </a:r>
            <a:r>
              <a:rPr lang="en-US" dirty="0"/>
              <a:t>, </a:t>
            </a:r>
            <a:r>
              <a:rPr lang="en-US" dirty="0" err="1"/>
              <a:t>động</a:t>
            </a:r>
            <a:r>
              <a:rPr lang="en-US" dirty="0"/>
              <a:t> </a:t>
            </a:r>
            <a:r>
              <a:rPr lang="en-US" dirty="0" err="1"/>
              <a:t>vật</a:t>
            </a:r>
            <a:r>
              <a:rPr lang="en-US" dirty="0"/>
              <a:t> </a:t>
            </a:r>
            <a:r>
              <a:rPr lang="en-US" dirty="0" err="1"/>
              <a:t>rừng</a:t>
            </a:r>
            <a:r>
              <a:rPr lang="en-US" dirty="0"/>
              <a:t> </a:t>
            </a:r>
            <a:r>
              <a:rPr lang="en-US" dirty="0" err="1"/>
              <a:t>thông</a:t>
            </a:r>
            <a:r>
              <a:rPr lang="en-US" dirty="0"/>
              <a:t> </a:t>
            </a:r>
            <a:r>
              <a:rPr lang="en-US" dirty="0" err="1"/>
              <a:t>thường</a:t>
            </a:r>
            <a:r>
              <a:rPr lang="en-US" dirty="0" smtClean="0"/>
              <a:t>. </a:t>
            </a:r>
            <a:r>
              <a:rPr lang="en-US" dirty="0" err="1" smtClean="0"/>
              <a:t>Tuy</a:t>
            </a:r>
            <a:r>
              <a:rPr lang="en-US" dirty="0" smtClean="0"/>
              <a:t> </a:t>
            </a:r>
            <a:r>
              <a:rPr lang="en-US" dirty="0" err="1" smtClean="0"/>
              <a:t>nhiên</a:t>
            </a:r>
            <a:r>
              <a:rPr lang="en-US" dirty="0" smtClean="0"/>
              <a:t>, </a:t>
            </a:r>
            <a:r>
              <a:rPr lang="en-US" dirty="0" err="1" smtClean="0"/>
              <a:t>được</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về</a:t>
            </a:r>
            <a:r>
              <a:rPr lang="en-US" dirty="0" smtClean="0"/>
              <a:t> </a:t>
            </a:r>
            <a:r>
              <a:rPr lang="vi-VN" dirty="0" smtClean="0"/>
              <a:t>hồ </a:t>
            </a:r>
            <a:r>
              <a:rPr lang="vi-VN" dirty="0"/>
              <a:t>sơ lâm sản hợp pháp, trình tự, thủ tục quản lý nguồn gốc lâm </a:t>
            </a:r>
            <a:r>
              <a:rPr lang="vi-VN" dirty="0" smtClean="0"/>
              <a:t>sả</a:t>
            </a:r>
            <a:r>
              <a:rPr lang="en-US" dirty="0" smtClean="0"/>
              <a:t>n (</a:t>
            </a:r>
            <a:r>
              <a:rPr lang="it-IT" dirty="0"/>
              <a:t>K</a:t>
            </a:r>
            <a:r>
              <a:rPr lang="vi-VN" dirty="0"/>
              <a:t>hoản 5 Điều </a:t>
            </a:r>
            <a:r>
              <a:rPr lang="vi-VN" dirty="0" smtClean="0"/>
              <a:t>42</a:t>
            </a:r>
            <a:r>
              <a:rPr lang="en-US" dirty="0" smtClean="0"/>
              <a:t> </a:t>
            </a:r>
            <a:r>
              <a:rPr lang="en-US" dirty="0" err="1" smtClean="0"/>
              <a:t>Luật</a:t>
            </a:r>
            <a:r>
              <a:rPr lang="en-US" dirty="0" smtClean="0"/>
              <a:t> </a:t>
            </a:r>
            <a:r>
              <a:rPr lang="en-US" dirty="0" err="1" smtClean="0"/>
              <a:t>Lâm</a:t>
            </a:r>
            <a:r>
              <a:rPr lang="en-US" dirty="0" smtClean="0"/>
              <a:t> </a:t>
            </a:r>
            <a:r>
              <a:rPr lang="en-US" dirty="0" err="1" smtClean="0"/>
              <a:t>nghiệp</a:t>
            </a:r>
            <a:r>
              <a:rPr lang="en-US" dirty="0" smtClean="0"/>
              <a:t>), do </a:t>
            </a:r>
            <a:r>
              <a:rPr lang="en-US" dirty="0" err="1" smtClean="0"/>
              <a:t>đó</a:t>
            </a:r>
            <a:r>
              <a:rPr lang="en-US" dirty="0" smtClean="0"/>
              <a:t>: </a:t>
            </a:r>
            <a:r>
              <a:rPr lang="vi-VN" dirty="0" smtClean="0"/>
              <a:t>Hồ </a:t>
            </a:r>
            <a:r>
              <a:rPr lang="vi-VN" dirty="0"/>
              <a:t>sơ lâm sản hợp pháp, quản lý, truy xuất nguồn gốc lâm </a:t>
            </a:r>
            <a:r>
              <a:rPr lang="vi-VN" dirty="0" smtClean="0"/>
              <a:t>sản</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tại</a:t>
            </a:r>
            <a:r>
              <a:rPr lang="en-US" dirty="0" smtClean="0"/>
              <a:t> </a:t>
            </a:r>
            <a:r>
              <a:rPr lang="en-US" dirty="0" err="1" smtClean="0"/>
              <a:t>Thông</a:t>
            </a:r>
            <a:r>
              <a:rPr lang="en-US" dirty="0" smtClean="0"/>
              <a:t> </a:t>
            </a:r>
            <a:r>
              <a:rPr lang="en-US" dirty="0" err="1" smtClean="0"/>
              <a:t>tư</a:t>
            </a:r>
            <a:r>
              <a:rPr lang="en-US" dirty="0" smtClean="0"/>
              <a:t> </a:t>
            </a:r>
            <a:r>
              <a:rPr lang="en-US" dirty="0" err="1" smtClean="0"/>
              <a:t>này</a:t>
            </a:r>
            <a:r>
              <a:rPr lang="vi-VN" dirty="0" smtClean="0"/>
              <a:t> </a:t>
            </a:r>
            <a:r>
              <a:rPr lang="vi-VN" dirty="0"/>
              <a:t>bao gồm: </a:t>
            </a:r>
            <a:endParaRPr lang="en-US" dirty="0" smtClean="0"/>
          </a:p>
          <a:p>
            <a:pPr marL="0" indent="0" algn="just">
              <a:buNone/>
            </a:pPr>
            <a:r>
              <a:rPr lang="en-US" dirty="0" smtClean="0"/>
              <a:t>	+ </a:t>
            </a:r>
            <a:r>
              <a:rPr lang="vi-VN" dirty="0" smtClean="0"/>
              <a:t>Loài </a:t>
            </a:r>
            <a:r>
              <a:rPr lang="vi-VN" dirty="0"/>
              <a:t>thông thường; </a:t>
            </a:r>
            <a:endParaRPr lang="en-US" dirty="0" smtClean="0"/>
          </a:p>
          <a:p>
            <a:pPr marL="0" indent="0" algn="just">
              <a:buNone/>
            </a:pPr>
            <a:r>
              <a:rPr lang="en-US" dirty="0" smtClean="0"/>
              <a:t>	+ L</a:t>
            </a:r>
            <a:r>
              <a:rPr lang="vi-VN" dirty="0" smtClean="0"/>
              <a:t>oài </a:t>
            </a:r>
            <a:r>
              <a:rPr lang="vi-VN" dirty="0"/>
              <a:t>nguy cấp, quý, hiếm và các loài động vật, thực vật hoang dã nguy cấp thuộc các Phụ lục CITES</a:t>
            </a:r>
            <a:r>
              <a:rPr lang="vi-VN" dirty="0" smtClean="0"/>
              <a:t>.</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19</a:t>
            </a:fld>
            <a:endParaRPr lang="en-US"/>
          </a:p>
        </p:txBody>
      </p:sp>
      <p:sp>
        <p:nvSpPr>
          <p:cNvPr id="7" name="Title 1"/>
          <p:cNvSpPr txBox="1">
            <a:spLocks/>
          </p:cNvSpPr>
          <p:nvPr/>
        </p:nvSpPr>
        <p:spPr>
          <a:xfrm>
            <a:off x="3454400" y="0"/>
            <a:ext cx="4991100" cy="609600"/>
          </a:xfrm>
          <a:prstGeom prst="rect">
            <a:avLst/>
          </a:prstGeom>
          <a:solidFill>
            <a:srgbClr val="FF0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rgbClr val="FFFF00"/>
                </a:solidFill>
                <a:latin typeface="+mn-lt"/>
              </a:rPr>
              <a:t>Lưu ý</a:t>
            </a:r>
            <a:endParaRPr lang="en-US" sz="3800" dirty="0">
              <a:solidFill>
                <a:srgbClr val="FFFF00"/>
              </a:solidFill>
              <a:latin typeface="+mn-lt"/>
            </a:endParaRPr>
          </a:p>
        </p:txBody>
      </p:sp>
    </p:spTree>
    <p:extLst>
      <p:ext uri="{BB962C8B-B14F-4D97-AF65-F5344CB8AC3E}">
        <p14:creationId xmlns:p14="http://schemas.microsoft.com/office/powerpoint/2010/main" val="1280522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11582400" cy="5349876"/>
          </a:xfrm>
        </p:spPr>
        <p:txBody>
          <a:bodyPr>
            <a:normAutofit/>
          </a:bodyPr>
          <a:lstStyle/>
          <a:p>
            <a:pPr marL="0" indent="0" algn="just">
              <a:buNone/>
            </a:pPr>
            <a:r>
              <a:rPr lang="it-IT" sz="3000" b="1" dirty="0" smtClean="0"/>
              <a:t>1. Luật </a:t>
            </a:r>
            <a:r>
              <a:rPr lang="it-IT" sz="3000" b="1" dirty="0"/>
              <a:t>Lâm nghiệp năm </a:t>
            </a:r>
            <a:r>
              <a:rPr lang="it-IT" sz="3000" b="1" dirty="0" smtClean="0"/>
              <a:t>2017</a:t>
            </a:r>
            <a:endParaRPr lang="en-US" sz="3000" b="1" dirty="0"/>
          </a:p>
          <a:p>
            <a:pPr marL="0" indent="0" algn="just">
              <a:buNone/>
            </a:pPr>
            <a:r>
              <a:rPr lang="it-IT" sz="3000" dirty="0"/>
              <a:t>- K</a:t>
            </a:r>
            <a:r>
              <a:rPr lang="da-DK" sz="3000" dirty="0"/>
              <a:t>hoản 3 Điều 38: “</a:t>
            </a:r>
            <a:r>
              <a:rPr lang="vi-VN" sz="3000" i="1" dirty="0"/>
              <a:t>Bộ trưởng Bộ Nông nghiệp và Phát triển nông thôn quy định trình tự, thủ tục khai thác gỗ, lâm sản ngoài gỗ và động vật rừng, trừ trường hợp quy định tại khoản 2 Điều này.”</a:t>
            </a:r>
            <a:endParaRPr lang="en-US" sz="3000" dirty="0"/>
          </a:p>
          <a:p>
            <a:pPr marL="0" indent="0" algn="just">
              <a:buNone/>
            </a:pPr>
            <a:r>
              <a:rPr lang="it-IT" sz="3000" i="1" dirty="0"/>
              <a:t>- </a:t>
            </a:r>
            <a:r>
              <a:rPr lang="it-IT" sz="3000" dirty="0"/>
              <a:t>K</a:t>
            </a:r>
            <a:r>
              <a:rPr lang="vi-VN" sz="3000" dirty="0"/>
              <a:t>hoản 5 Điều 42: </a:t>
            </a:r>
            <a:r>
              <a:rPr lang="vi-VN" sz="3000" i="1" dirty="0"/>
              <a:t>“Bộ trưởng Bộ Nông nghiệp và Phát triển nông thôn quy định về hồ sơ lâm sản hợp pháp, trình tự, thủ tục quản lý nguồn gốc lâm sản.”</a:t>
            </a:r>
            <a:endParaRPr lang="en-US" sz="3000" dirty="0"/>
          </a:p>
          <a:p>
            <a:pPr marL="0" indent="0" algn="just">
              <a:buNone/>
            </a:pPr>
            <a:r>
              <a:rPr lang="it-IT" sz="3000" i="1" dirty="0"/>
              <a:t>- </a:t>
            </a:r>
            <a:r>
              <a:rPr lang="it-IT" sz="3000" dirty="0"/>
              <a:t>Đ</a:t>
            </a:r>
            <a:r>
              <a:rPr lang="vi-VN" sz="3000" dirty="0"/>
              <a:t>iểm c khoản 2 Điều 72: </a:t>
            </a:r>
            <a:r>
              <a:rPr lang="vi-VN" sz="3000" i="1" dirty="0"/>
              <a:t>“Bộ trưởng Bộ Nông nghiệp và Phát triển nông thôn quy định trình tự, thủ tục, hồ sơ truy xuất nguồn gốc và đánh dấu mẫu vật các loài quy định tại điểm a và điểm b khoản này.”</a:t>
            </a:r>
            <a:endParaRPr lang="en-US" sz="30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a:t>
            </a:fld>
            <a:endParaRPr lang="en-US"/>
          </a:p>
        </p:txBody>
      </p:sp>
      <p:sp>
        <p:nvSpPr>
          <p:cNvPr id="6" name="Title 1"/>
          <p:cNvSpPr txBox="1">
            <a:spLocks/>
          </p:cNvSpPr>
          <p:nvPr/>
        </p:nvSpPr>
        <p:spPr>
          <a:xfrm>
            <a:off x="0" y="2500"/>
            <a:ext cx="12192000" cy="1216700"/>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a-DK" sz="3200" b="1" dirty="0" smtClean="0">
                <a:solidFill>
                  <a:srgbClr val="0070C0"/>
                </a:solidFill>
                <a:latin typeface="+mn-lt"/>
              </a:rPr>
              <a:t>SỰ CẦN THIẾT BAN HÀNH THÔNG TƯ</a:t>
            </a:r>
          </a:p>
          <a:p>
            <a:r>
              <a:rPr lang="da-DK" sz="3200" b="1" dirty="0">
                <a:solidFill>
                  <a:srgbClr val="002060"/>
                </a:solidFill>
                <a:latin typeface="+mn-lt"/>
              </a:rPr>
              <a:t>1. Cơ sở pháp </a:t>
            </a:r>
            <a:r>
              <a:rPr lang="da-DK" sz="3200" b="1" dirty="0" smtClean="0">
                <a:solidFill>
                  <a:srgbClr val="002060"/>
                </a:solidFill>
                <a:latin typeface="+mn-lt"/>
              </a:rPr>
              <a:t>lý</a:t>
            </a:r>
            <a:r>
              <a:rPr lang="en-US" sz="3200" b="1" dirty="0" smtClean="0">
                <a:solidFill>
                  <a:srgbClr val="002060"/>
                </a:solidFill>
                <a:latin typeface="+mn-lt"/>
              </a:rPr>
              <a:t> (05 </a:t>
            </a:r>
            <a:r>
              <a:rPr lang="en-US" sz="3200" b="1" dirty="0" err="1" smtClean="0">
                <a:solidFill>
                  <a:srgbClr val="002060"/>
                </a:solidFill>
                <a:latin typeface="+mn-lt"/>
              </a:rPr>
              <a:t>nội</a:t>
            </a:r>
            <a:r>
              <a:rPr lang="en-US" sz="3200" b="1" dirty="0" smtClean="0">
                <a:solidFill>
                  <a:srgbClr val="002060"/>
                </a:solidFill>
                <a:latin typeface="+mn-lt"/>
              </a:rPr>
              <a:t> dung </a:t>
            </a:r>
            <a:r>
              <a:rPr lang="en-US" sz="3200" b="1" dirty="0" err="1" smtClean="0">
                <a:solidFill>
                  <a:srgbClr val="002060"/>
                </a:solidFill>
                <a:latin typeface="+mn-lt"/>
              </a:rPr>
              <a:t>cơ</a:t>
            </a:r>
            <a:r>
              <a:rPr lang="en-US" sz="3200" b="1" dirty="0" smtClean="0">
                <a:solidFill>
                  <a:srgbClr val="002060"/>
                </a:solidFill>
                <a:latin typeface="+mn-lt"/>
              </a:rPr>
              <a:t> </a:t>
            </a:r>
            <a:r>
              <a:rPr lang="en-US" sz="3200" b="1" dirty="0" err="1" smtClean="0">
                <a:solidFill>
                  <a:srgbClr val="002060"/>
                </a:solidFill>
                <a:latin typeface="+mn-lt"/>
              </a:rPr>
              <a:t>bản</a:t>
            </a:r>
            <a:r>
              <a:rPr lang="en-US" sz="3200" b="1" dirty="0" smtClean="0">
                <a:solidFill>
                  <a:srgbClr val="002060"/>
                </a:solidFill>
                <a:latin typeface="+mn-lt"/>
              </a:rPr>
              <a:t>)</a:t>
            </a:r>
            <a:endParaRPr lang="en-US" sz="3200" b="1" dirty="0">
              <a:solidFill>
                <a:srgbClr val="002060"/>
              </a:solidFill>
              <a:latin typeface="+mn-lt"/>
            </a:endParaRPr>
          </a:p>
        </p:txBody>
      </p:sp>
    </p:spTree>
    <p:extLst>
      <p:ext uri="{BB962C8B-B14F-4D97-AF65-F5344CB8AC3E}">
        <p14:creationId xmlns:p14="http://schemas.microsoft.com/office/powerpoint/2010/main" val="507146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mn-lt"/>
              </a:rPr>
              <a:t>Điều</a:t>
            </a:r>
            <a:r>
              <a:rPr lang="en-US" b="1" dirty="0">
                <a:latin typeface="+mn-lt"/>
              </a:rPr>
              <a:t> 2. </a:t>
            </a:r>
            <a:r>
              <a:rPr lang="en-US" b="1" dirty="0" err="1">
                <a:latin typeface="+mn-lt"/>
              </a:rPr>
              <a:t>Đối</a:t>
            </a:r>
            <a:r>
              <a:rPr lang="en-US" b="1" dirty="0">
                <a:latin typeface="+mn-lt"/>
              </a:rPr>
              <a:t> </a:t>
            </a:r>
            <a:r>
              <a:rPr lang="en-US" b="1" dirty="0" err="1">
                <a:latin typeface="+mn-lt"/>
              </a:rPr>
              <a:t>tượng</a:t>
            </a:r>
            <a:r>
              <a:rPr lang="en-US" b="1" dirty="0">
                <a:latin typeface="+mn-lt"/>
              </a:rPr>
              <a:t> </a:t>
            </a:r>
            <a:r>
              <a:rPr lang="en-US" b="1" dirty="0" err="1">
                <a:latin typeface="+mn-lt"/>
              </a:rPr>
              <a:t>áp</a:t>
            </a:r>
            <a:r>
              <a:rPr lang="en-US" b="1" dirty="0">
                <a:latin typeface="+mn-lt"/>
              </a:rPr>
              <a:t> </a:t>
            </a:r>
            <a:r>
              <a:rPr lang="en-US" b="1" dirty="0" err="1">
                <a:latin typeface="+mn-lt"/>
              </a:rPr>
              <a:t>dụng</a:t>
            </a:r>
            <a:endParaRPr lang="en-US" dirty="0">
              <a:latin typeface="+mn-lt"/>
            </a:endParaRPr>
          </a:p>
        </p:txBody>
      </p:sp>
      <p:sp>
        <p:nvSpPr>
          <p:cNvPr id="3" name="Content Placeholder 2"/>
          <p:cNvSpPr>
            <a:spLocks noGrp="1"/>
          </p:cNvSpPr>
          <p:nvPr>
            <p:ph idx="1"/>
          </p:nvPr>
        </p:nvSpPr>
        <p:spPr/>
        <p:txBody>
          <a:bodyPr/>
          <a:lstStyle/>
          <a:p>
            <a:pPr algn="just"/>
            <a:r>
              <a:rPr lang="en-US" dirty="0" err="1"/>
              <a:t>Thông</a:t>
            </a:r>
            <a:r>
              <a:rPr lang="en-US" dirty="0"/>
              <a:t> </a:t>
            </a:r>
            <a:r>
              <a:rPr lang="en-US" dirty="0" err="1"/>
              <a:t>tư</a:t>
            </a:r>
            <a:r>
              <a:rPr lang="en-US" dirty="0"/>
              <a:t> </a:t>
            </a:r>
            <a:r>
              <a:rPr lang="en-US" dirty="0" err="1"/>
              <a:t>này</a:t>
            </a:r>
            <a:r>
              <a:rPr lang="en-US" dirty="0"/>
              <a:t> </a:t>
            </a:r>
            <a:r>
              <a:rPr lang="en-US" dirty="0" err="1"/>
              <a:t>áp</a:t>
            </a:r>
            <a:r>
              <a:rPr lang="en-US" dirty="0"/>
              <a:t> </a:t>
            </a:r>
            <a:r>
              <a:rPr lang="en-US" dirty="0" err="1"/>
              <a:t>dụng</a:t>
            </a:r>
            <a:r>
              <a:rPr lang="en-US" dirty="0"/>
              <a:t> </a:t>
            </a:r>
            <a:r>
              <a:rPr lang="en-US" dirty="0" err="1"/>
              <a:t>đối</a:t>
            </a:r>
            <a:r>
              <a:rPr lang="en-US" dirty="0"/>
              <a:t> </a:t>
            </a:r>
            <a:r>
              <a:rPr lang="en-US" dirty="0" err="1"/>
              <a:t>với</a:t>
            </a:r>
            <a:r>
              <a:rPr lang="en-US" dirty="0"/>
              <a:t>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a:t>
            </a:r>
            <a:r>
              <a:rPr lang="en-US" dirty="0" err="1"/>
              <a:t>hộ</a:t>
            </a:r>
            <a:r>
              <a:rPr lang="en-US" dirty="0"/>
              <a:t> </a:t>
            </a:r>
            <a:r>
              <a:rPr lang="en-US" dirty="0" err="1"/>
              <a:t>kinh</a:t>
            </a:r>
            <a:r>
              <a:rPr lang="en-US" dirty="0"/>
              <a:t> </a:t>
            </a:r>
            <a:r>
              <a:rPr lang="en-US" dirty="0" err="1"/>
              <a:t>doanh</a:t>
            </a:r>
            <a:r>
              <a:rPr lang="en-US" dirty="0"/>
              <a:t>, </a:t>
            </a:r>
            <a:r>
              <a:rPr lang="en-US" dirty="0" err="1"/>
              <a:t>hộ</a:t>
            </a:r>
            <a:r>
              <a:rPr lang="en-US" dirty="0"/>
              <a:t> </a:t>
            </a:r>
            <a:r>
              <a:rPr lang="en-US" dirty="0" err="1"/>
              <a:t>gia</a:t>
            </a:r>
            <a:r>
              <a:rPr lang="en-US" dirty="0"/>
              <a:t> </a:t>
            </a:r>
            <a:r>
              <a:rPr lang="en-US" dirty="0" err="1"/>
              <a:t>đình</a:t>
            </a:r>
            <a:r>
              <a:rPr lang="en-US" dirty="0"/>
              <a:t>, </a:t>
            </a:r>
            <a:r>
              <a:rPr lang="en-US" dirty="0" err="1"/>
              <a:t>cộng</a:t>
            </a:r>
            <a:r>
              <a:rPr lang="en-US" dirty="0"/>
              <a:t> </a:t>
            </a:r>
            <a:r>
              <a:rPr lang="en-US" dirty="0" err="1"/>
              <a:t>đồng</a:t>
            </a:r>
            <a:r>
              <a:rPr lang="en-US" dirty="0"/>
              <a:t> </a:t>
            </a:r>
            <a:r>
              <a:rPr lang="en-US" dirty="0" err="1"/>
              <a:t>dân</a:t>
            </a:r>
            <a:r>
              <a:rPr lang="en-US" dirty="0"/>
              <a:t> </a:t>
            </a:r>
            <a:r>
              <a:rPr lang="en-US" dirty="0" err="1"/>
              <a:t>cư</a:t>
            </a:r>
            <a:r>
              <a:rPr lang="en-US" dirty="0"/>
              <a:t> </a:t>
            </a:r>
            <a:r>
              <a:rPr lang="en-US" dirty="0" err="1"/>
              <a:t>có</a:t>
            </a:r>
            <a:r>
              <a:rPr lang="en-US" dirty="0"/>
              <a:t> </a:t>
            </a:r>
            <a:r>
              <a:rPr lang="en-US" dirty="0" err="1"/>
              <a:t>hoạt</a:t>
            </a:r>
            <a:r>
              <a:rPr lang="en-US" dirty="0"/>
              <a:t> </a:t>
            </a:r>
            <a:r>
              <a:rPr lang="en-US" dirty="0" err="1"/>
              <a:t>động</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các</a:t>
            </a:r>
            <a:r>
              <a:rPr lang="en-US" dirty="0"/>
              <a:t> </a:t>
            </a:r>
            <a:r>
              <a:rPr lang="en-US" dirty="0" err="1"/>
              <a:t>nội</a:t>
            </a:r>
            <a:r>
              <a:rPr lang="en-US" dirty="0"/>
              <a:t> dung </a:t>
            </a:r>
            <a:r>
              <a:rPr lang="en-US" dirty="0" err="1"/>
              <a:t>quy</a:t>
            </a:r>
            <a:r>
              <a:rPr lang="en-US" dirty="0"/>
              <a:t> </a:t>
            </a:r>
            <a:r>
              <a:rPr lang="en-US" dirty="0" err="1"/>
              <a:t>định</a:t>
            </a:r>
            <a:r>
              <a:rPr lang="en-US" dirty="0"/>
              <a:t> </a:t>
            </a:r>
            <a:r>
              <a:rPr lang="en-US" dirty="0" err="1"/>
              <a:t>tại</a:t>
            </a:r>
            <a:r>
              <a:rPr lang="en-US" dirty="0"/>
              <a:t> </a:t>
            </a:r>
            <a:r>
              <a:rPr lang="en-US" dirty="0" err="1"/>
              <a:t>Điều</a:t>
            </a:r>
            <a:r>
              <a:rPr lang="en-US" dirty="0"/>
              <a:t> 1 </a:t>
            </a:r>
            <a:r>
              <a:rPr lang="en-US" dirty="0" err="1"/>
              <a:t>Thông</a:t>
            </a:r>
            <a:r>
              <a:rPr lang="en-US" dirty="0"/>
              <a:t> </a:t>
            </a:r>
            <a:r>
              <a:rPr lang="en-US" dirty="0" err="1"/>
              <a:t>tư</a:t>
            </a:r>
            <a:r>
              <a:rPr lang="en-US" dirty="0"/>
              <a:t> </a:t>
            </a:r>
            <a:r>
              <a:rPr lang="en-US" dirty="0" err="1"/>
              <a:t>này</a:t>
            </a:r>
            <a:r>
              <a:rPr lang="en-US" dirty="0"/>
              <a:t>.</a:t>
            </a: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20</a:t>
            </a:fld>
            <a:endParaRPr lang="en-US"/>
          </a:p>
        </p:txBody>
      </p:sp>
    </p:spTree>
    <p:extLst>
      <p:ext uri="{BB962C8B-B14F-4D97-AF65-F5344CB8AC3E}">
        <p14:creationId xmlns:p14="http://schemas.microsoft.com/office/powerpoint/2010/main" val="2603232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8610600" cy="762000"/>
          </a:xfrm>
          <a:solidFill>
            <a:srgbClr val="3333CC"/>
          </a:solidFill>
        </p:spPr>
        <p:txBody>
          <a:bodyPr>
            <a:normAutofit/>
          </a:bodyPr>
          <a:lstStyle/>
          <a:p>
            <a:r>
              <a:rPr lang="en-US" b="1" dirty="0" err="1">
                <a:solidFill>
                  <a:schemeClr val="bg1"/>
                </a:solidFill>
                <a:latin typeface="+mn-lt"/>
              </a:rPr>
              <a:t>Điều</a:t>
            </a:r>
            <a:r>
              <a:rPr lang="en-US" b="1" dirty="0">
                <a:solidFill>
                  <a:schemeClr val="bg1"/>
                </a:solidFill>
                <a:latin typeface="+mn-lt"/>
              </a:rPr>
              <a:t> 3. </a:t>
            </a:r>
            <a:r>
              <a:rPr lang="en-US" b="1" dirty="0" err="1">
                <a:solidFill>
                  <a:schemeClr val="bg1"/>
                </a:solidFill>
                <a:latin typeface="+mn-lt"/>
              </a:rPr>
              <a:t>Giải</a:t>
            </a:r>
            <a:r>
              <a:rPr lang="en-US" b="1" dirty="0">
                <a:solidFill>
                  <a:schemeClr val="bg1"/>
                </a:solidFill>
                <a:latin typeface="+mn-lt"/>
              </a:rPr>
              <a:t> </a:t>
            </a:r>
            <a:r>
              <a:rPr lang="en-US" b="1" dirty="0" err="1">
                <a:solidFill>
                  <a:schemeClr val="bg1"/>
                </a:solidFill>
                <a:latin typeface="+mn-lt"/>
              </a:rPr>
              <a:t>thích</a:t>
            </a:r>
            <a:r>
              <a:rPr lang="en-US" b="1" dirty="0">
                <a:solidFill>
                  <a:schemeClr val="bg1"/>
                </a:solidFill>
                <a:latin typeface="+mn-lt"/>
              </a:rPr>
              <a:t> </a:t>
            </a:r>
            <a:r>
              <a:rPr lang="en-US" b="1" dirty="0" err="1">
                <a:solidFill>
                  <a:schemeClr val="bg1"/>
                </a:solidFill>
                <a:latin typeface="+mn-lt"/>
              </a:rPr>
              <a:t>từ</a:t>
            </a:r>
            <a:r>
              <a:rPr lang="en-US" b="1" dirty="0">
                <a:solidFill>
                  <a:schemeClr val="bg1"/>
                </a:solidFill>
                <a:latin typeface="+mn-lt"/>
              </a:rPr>
              <a:t> </a:t>
            </a:r>
            <a:r>
              <a:rPr lang="en-US" b="1" dirty="0" err="1" smtClean="0">
                <a:solidFill>
                  <a:schemeClr val="bg1"/>
                </a:solidFill>
                <a:latin typeface="+mn-lt"/>
              </a:rPr>
              <a:t>ngữ</a:t>
            </a:r>
            <a:endParaRPr lang="en-US" dirty="0">
              <a:solidFill>
                <a:schemeClr val="bg1"/>
              </a:solidFill>
              <a:latin typeface="+mn-lt"/>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8626550"/>
              </p:ext>
            </p:extLst>
          </p:nvPr>
        </p:nvGraphicFramePr>
        <p:xfrm>
          <a:off x="609600" y="3183362"/>
          <a:ext cx="10972800" cy="3134254"/>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1074949510"/>
                    </a:ext>
                  </a:extLst>
                </a:gridCol>
                <a:gridCol w="7620000">
                  <a:extLst>
                    <a:ext uri="{9D8B030D-6E8A-4147-A177-3AD203B41FA5}">
                      <a16:colId xmlns:a16="http://schemas.microsoft.com/office/drawing/2014/main" val="1920788515"/>
                    </a:ext>
                  </a:extLst>
                </a:gridCol>
              </a:tblGrid>
              <a:tr h="155416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rgbClr val="FFFF00"/>
                          </a:solidFill>
                          <a:effectLst/>
                          <a:latin typeface="+mn-lt"/>
                          <a:ea typeface="+mn-ea"/>
                          <a:cs typeface="+mn-cs"/>
                        </a:rPr>
                        <a:t>Khoản</a:t>
                      </a:r>
                      <a:r>
                        <a:rPr lang="en-US" sz="2600" b="1" kern="1200" baseline="0" dirty="0" smtClean="0">
                          <a:solidFill>
                            <a:srgbClr val="FFFF00"/>
                          </a:solidFill>
                          <a:effectLst/>
                          <a:latin typeface="+mn-lt"/>
                          <a:ea typeface="+mn-ea"/>
                          <a:cs typeface="+mn-cs"/>
                        </a:rPr>
                        <a:t> 1</a:t>
                      </a:r>
                      <a:r>
                        <a:rPr lang="vi-VN" sz="2600" b="1" kern="1200" dirty="0" smtClean="0">
                          <a:solidFill>
                            <a:srgbClr val="FFFF00"/>
                          </a:solidFill>
                          <a:effectLst/>
                          <a:latin typeface="+mn-lt"/>
                          <a:ea typeface="+mn-ea"/>
                          <a:cs typeface="+mn-cs"/>
                        </a:rPr>
                        <a:t>. C</a:t>
                      </a:r>
                      <a:r>
                        <a:rPr lang="en-US" sz="2600" b="1" kern="1200" dirty="0" smtClean="0">
                          <a:solidFill>
                            <a:srgbClr val="FFFF00"/>
                          </a:solidFill>
                          <a:effectLst/>
                          <a:latin typeface="+mn-lt"/>
                          <a:ea typeface="+mn-ea"/>
                          <a:cs typeface="+mn-cs"/>
                        </a:rPr>
                        <a:t>ơ quan Kiểm lâm sở tại</a:t>
                      </a:r>
                      <a:r>
                        <a:rPr lang="vi-VN" sz="2600" b="1" kern="1200" dirty="0" smtClean="0">
                          <a:solidFill>
                            <a:srgbClr val="FFFF00"/>
                          </a:solidFill>
                          <a:effectLst/>
                          <a:latin typeface="+mn-lt"/>
                          <a:ea typeface="+mn-ea"/>
                          <a:cs typeface="+mn-cs"/>
                        </a:rPr>
                        <a:t>.</a:t>
                      </a:r>
                      <a:endParaRPr lang="en-US" sz="2600" b="1" kern="1200" dirty="0" smtClean="0">
                        <a:solidFill>
                          <a:srgbClr val="FFFF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rgbClr val="FFFF00"/>
                          </a:solidFill>
                          <a:effectLst/>
                          <a:latin typeface="+mn-lt"/>
                          <a:ea typeface="+mn-ea"/>
                          <a:cs typeface="+mn-cs"/>
                        </a:rPr>
                        <a:t>(</a:t>
                      </a:r>
                      <a:r>
                        <a:rPr lang="en-US" sz="2600" dirty="0" smtClean="0">
                          <a:solidFill>
                            <a:srgbClr val="FFFF00"/>
                          </a:solidFill>
                          <a:latin typeface="+mn-lt"/>
                        </a:rPr>
                        <a:t>khoản 1 Điều 3)</a:t>
                      </a:r>
                    </a:p>
                    <a:p>
                      <a:pPr marL="0" marR="0" indent="0" algn="ctr" defTabSz="914400" rtl="0" eaLnBrk="1" fontAlgn="auto" latinLnBrk="0" hangingPunct="1">
                        <a:lnSpc>
                          <a:spcPct val="100000"/>
                        </a:lnSpc>
                        <a:spcBef>
                          <a:spcPts val="0"/>
                        </a:spcBef>
                        <a:spcAft>
                          <a:spcPts val="0"/>
                        </a:spcAft>
                        <a:buClrTx/>
                        <a:buSzTx/>
                        <a:buFontTx/>
                        <a:buNone/>
                        <a:tabLst/>
                        <a:defRPr/>
                      </a:pPr>
                      <a:endParaRPr lang="vi-VN" sz="2600" b="0" dirty="0">
                        <a:solidFill>
                          <a:srgbClr val="FFFF00"/>
                        </a:solidFill>
                        <a:latin typeface="+mn-lt"/>
                      </a:endParaRPr>
                    </a:p>
                  </a:txBody>
                  <a:tcPr anchor="ctr">
                    <a:solidFill>
                      <a:srgbClr val="00B050"/>
                    </a:solidFill>
                  </a:tcPr>
                </a:tc>
                <a:tc>
                  <a:txBody>
                    <a:bodyPr/>
                    <a:lstStyle/>
                    <a:p>
                      <a:r>
                        <a:rPr lang="en-US" sz="2600" dirty="0" smtClean="0">
                          <a:solidFill>
                            <a:srgbClr val="FFFF00"/>
                          </a:solidFill>
                          <a:latin typeface="+mn-lt"/>
                        </a:rPr>
                        <a:t>Cơ quan Kiểm lâm cấp huyện </a:t>
                      </a:r>
                    </a:p>
                  </a:txBody>
                  <a:tcPr anchor="ctr">
                    <a:solidFill>
                      <a:srgbClr val="00B050"/>
                    </a:solidFill>
                  </a:tcPr>
                </a:tc>
                <a:extLst>
                  <a:ext uri="{0D108BD9-81ED-4DB2-BD59-A6C34878D82A}">
                    <a16:rowId xmlns:a16="http://schemas.microsoft.com/office/drawing/2014/main" val="4054373947"/>
                  </a:ext>
                </a:extLst>
              </a:tr>
              <a:tr h="1580092">
                <a:tc vMerge="1">
                  <a:txBody>
                    <a:bodyPr/>
                    <a:lstStyle/>
                    <a:p>
                      <a:endParaRPr lang="vi-VN" sz="2600" b="0"/>
                    </a:p>
                  </a:txBody>
                  <a:tcPr/>
                </a:tc>
                <a:tc>
                  <a:txBody>
                    <a:bodyPr/>
                    <a:lstStyle/>
                    <a:p>
                      <a:r>
                        <a:rPr lang="en-US" sz="2600" b="1" dirty="0" smtClean="0">
                          <a:solidFill>
                            <a:srgbClr val="FFFF00"/>
                          </a:solidFill>
                          <a:latin typeface="+mn-lt"/>
                        </a:rPr>
                        <a:t>Cơ quan Kiểm lâm cấp tỉnh ở những địa phương không có Cơ quan Kiểm lâm cấp huyện.</a:t>
                      </a:r>
                      <a:endParaRPr lang="en-US" sz="2600" b="1" dirty="0">
                        <a:solidFill>
                          <a:srgbClr val="FFFF00"/>
                        </a:solidFill>
                        <a:latin typeface="+mn-lt"/>
                      </a:endParaRPr>
                    </a:p>
                  </a:txBody>
                  <a:tcPr anchor="ctr">
                    <a:solidFill>
                      <a:srgbClr val="00B050"/>
                    </a:solidFill>
                  </a:tcPr>
                </a:tc>
                <a:extLst>
                  <a:ext uri="{0D108BD9-81ED-4DB2-BD59-A6C34878D82A}">
                    <a16:rowId xmlns:a16="http://schemas.microsoft.com/office/drawing/2014/main" val="1659066386"/>
                  </a:ext>
                </a:extLst>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30762"/>
            <a:ext cx="2035034" cy="1676400"/>
          </a:xfrm>
          <a:prstGeom prst="rect">
            <a:avLst/>
          </a:prstGeom>
        </p:spPr>
      </p:pic>
    </p:spTree>
    <p:extLst>
      <p:ext uri="{BB962C8B-B14F-4D97-AF65-F5344CB8AC3E}">
        <p14:creationId xmlns:p14="http://schemas.microsoft.com/office/powerpoint/2010/main" val="3587973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474668858"/>
              </p:ext>
            </p:extLst>
          </p:nvPr>
        </p:nvGraphicFramePr>
        <p:xfrm>
          <a:off x="609600" y="1600201"/>
          <a:ext cx="11277600" cy="5745746"/>
        </p:xfrm>
        <a:graphic>
          <a:graphicData uri="http://schemas.openxmlformats.org/drawingml/2006/table">
            <a:tbl>
              <a:tblPr firstRow="1" bandRow="1">
                <a:tableStyleId>{7DF18680-E054-41AD-8BC1-D1AEF772440D}</a:tableStyleId>
              </a:tblPr>
              <a:tblGrid>
                <a:gridCol w="11277600">
                  <a:extLst>
                    <a:ext uri="{9D8B030D-6E8A-4147-A177-3AD203B41FA5}">
                      <a16:colId xmlns:a16="http://schemas.microsoft.com/office/drawing/2014/main" val="652371153"/>
                    </a:ext>
                  </a:extLst>
                </a:gridCol>
              </a:tblGrid>
              <a:tr h="126775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effectLst/>
                        </a:rPr>
                        <a:t>- </a:t>
                      </a:r>
                      <a:r>
                        <a:rPr lang="en-US" sz="2800" b="0" kern="1200" dirty="0" err="1" smtClean="0">
                          <a:solidFill>
                            <a:schemeClr val="tx1"/>
                          </a:solidFill>
                          <a:effectLst/>
                        </a:rPr>
                        <a:t>Chủ</a:t>
                      </a:r>
                      <a:r>
                        <a:rPr lang="en-US" sz="2800" b="0" kern="1200" dirty="0" smtClean="0">
                          <a:solidFill>
                            <a:schemeClr val="tx1"/>
                          </a:solidFill>
                          <a:effectLst/>
                        </a:rPr>
                        <a:t> </a:t>
                      </a:r>
                      <a:r>
                        <a:rPr lang="en-US" sz="2800" b="0" kern="1200" dirty="0" err="1" smtClean="0">
                          <a:solidFill>
                            <a:schemeClr val="tx1"/>
                          </a:solidFill>
                          <a:effectLst/>
                        </a:rPr>
                        <a:t>lâm</a:t>
                      </a:r>
                      <a:r>
                        <a:rPr lang="en-US" sz="2800" b="0" kern="1200" dirty="0" smtClean="0">
                          <a:solidFill>
                            <a:schemeClr val="tx1"/>
                          </a:solidFill>
                          <a:effectLst/>
                        </a:rPr>
                        <a:t> </a:t>
                      </a:r>
                      <a:r>
                        <a:rPr lang="en-US" sz="2800" b="0" kern="1200" dirty="0" err="1" smtClean="0">
                          <a:solidFill>
                            <a:schemeClr val="tx1"/>
                          </a:solidFill>
                          <a:effectLst/>
                        </a:rPr>
                        <a:t>sản</a:t>
                      </a:r>
                      <a:r>
                        <a:rPr lang="en-US" sz="2800" b="0" kern="1200" dirty="0" smtClean="0">
                          <a:solidFill>
                            <a:schemeClr val="tx1"/>
                          </a:solidFill>
                          <a:effectLst/>
                        </a:rPr>
                        <a:t> </a:t>
                      </a:r>
                      <a:r>
                        <a:rPr lang="en-US" sz="2800" b="0" kern="1200" dirty="0" err="1" smtClean="0">
                          <a:solidFill>
                            <a:schemeClr val="tx1"/>
                          </a:solidFill>
                          <a:effectLst/>
                        </a:rPr>
                        <a:t>là</a:t>
                      </a:r>
                      <a:r>
                        <a:rPr lang="en-US" sz="2800" b="0" kern="1200" dirty="0" smtClean="0">
                          <a:solidFill>
                            <a:schemeClr val="tx1"/>
                          </a:solidFill>
                          <a:effectLst/>
                        </a:rPr>
                        <a:t> </a:t>
                      </a:r>
                      <a:r>
                        <a:rPr lang="en-US" sz="2800" b="0" kern="1200" dirty="0" err="1" smtClean="0">
                          <a:solidFill>
                            <a:schemeClr val="tx1"/>
                          </a:solidFill>
                          <a:effectLst/>
                        </a:rPr>
                        <a:t>tổ</a:t>
                      </a:r>
                      <a:r>
                        <a:rPr lang="en-US" sz="2800" b="0" kern="1200" dirty="0" smtClean="0">
                          <a:solidFill>
                            <a:schemeClr val="tx1"/>
                          </a:solidFill>
                          <a:effectLst/>
                        </a:rPr>
                        <a:t> </a:t>
                      </a:r>
                      <a:r>
                        <a:rPr lang="en-US" sz="2800" b="0" kern="1200" dirty="0" err="1" smtClean="0">
                          <a:solidFill>
                            <a:schemeClr val="tx1"/>
                          </a:solidFill>
                          <a:effectLst/>
                        </a:rPr>
                        <a:t>chức</a:t>
                      </a:r>
                      <a:r>
                        <a:rPr lang="en-US" sz="2800" b="0" kern="1200" dirty="0" smtClean="0">
                          <a:solidFill>
                            <a:schemeClr val="tx1"/>
                          </a:solidFill>
                          <a:effectLst/>
                        </a:rPr>
                        <a:t>, </a:t>
                      </a:r>
                      <a:r>
                        <a:rPr lang="en-US" sz="2800" b="0" kern="1200" dirty="0" err="1" smtClean="0">
                          <a:solidFill>
                            <a:schemeClr val="tx1"/>
                          </a:solidFill>
                          <a:effectLst/>
                        </a:rPr>
                        <a:t>cá</a:t>
                      </a:r>
                      <a:r>
                        <a:rPr lang="en-US" sz="2800" b="0" kern="1200" dirty="0" smtClean="0">
                          <a:solidFill>
                            <a:schemeClr val="tx1"/>
                          </a:solidFill>
                          <a:effectLst/>
                        </a:rPr>
                        <a:t> </a:t>
                      </a:r>
                      <a:r>
                        <a:rPr lang="en-US" sz="2800" b="0" kern="1200" dirty="0" err="1" smtClean="0">
                          <a:solidFill>
                            <a:schemeClr val="tx1"/>
                          </a:solidFill>
                          <a:effectLst/>
                        </a:rPr>
                        <a:t>nhân</a:t>
                      </a:r>
                      <a:r>
                        <a:rPr lang="en-US" sz="2800" b="0" kern="1200" dirty="0" smtClean="0">
                          <a:solidFill>
                            <a:schemeClr val="tx1"/>
                          </a:solidFill>
                          <a:effectLst/>
                        </a:rPr>
                        <a:t>, </a:t>
                      </a:r>
                      <a:r>
                        <a:rPr lang="en-US" sz="2800" b="0" kern="1200" dirty="0" err="1" smtClean="0">
                          <a:solidFill>
                            <a:schemeClr val="tx1"/>
                          </a:solidFill>
                          <a:effectLst/>
                        </a:rPr>
                        <a:t>hộ</a:t>
                      </a:r>
                      <a:r>
                        <a:rPr lang="en-US" sz="2800" b="0" kern="1200" dirty="0" smtClean="0">
                          <a:solidFill>
                            <a:schemeClr val="tx1"/>
                          </a:solidFill>
                          <a:effectLst/>
                        </a:rPr>
                        <a:t> </a:t>
                      </a:r>
                      <a:r>
                        <a:rPr lang="en-US" sz="2800" b="0" kern="1200" dirty="0" err="1" smtClean="0">
                          <a:solidFill>
                            <a:schemeClr val="tx1"/>
                          </a:solidFill>
                          <a:effectLst/>
                        </a:rPr>
                        <a:t>kinh</a:t>
                      </a:r>
                      <a:r>
                        <a:rPr lang="en-US" sz="2800" b="0" kern="1200" dirty="0" smtClean="0">
                          <a:solidFill>
                            <a:schemeClr val="tx1"/>
                          </a:solidFill>
                          <a:effectLst/>
                        </a:rPr>
                        <a:t> </a:t>
                      </a:r>
                      <a:r>
                        <a:rPr lang="en-US" sz="2800" b="0" kern="1200" dirty="0" err="1" smtClean="0">
                          <a:solidFill>
                            <a:schemeClr val="tx1"/>
                          </a:solidFill>
                          <a:effectLst/>
                        </a:rPr>
                        <a:t>doanh</a:t>
                      </a:r>
                      <a:r>
                        <a:rPr lang="en-US" sz="2800" b="0" kern="1200" dirty="0" smtClean="0">
                          <a:solidFill>
                            <a:schemeClr val="tx1"/>
                          </a:solidFill>
                          <a:effectLst/>
                        </a:rPr>
                        <a:t>, </a:t>
                      </a:r>
                      <a:r>
                        <a:rPr lang="en-US" sz="2800" b="0" kern="1200" dirty="0" err="1" smtClean="0">
                          <a:solidFill>
                            <a:schemeClr val="tx1"/>
                          </a:solidFill>
                          <a:effectLst/>
                        </a:rPr>
                        <a:t>hộ</a:t>
                      </a:r>
                      <a:r>
                        <a:rPr lang="en-US" sz="2800" b="0" kern="1200" dirty="0" smtClean="0">
                          <a:solidFill>
                            <a:schemeClr val="tx1"/>
                          </a:solidFill>
                          <a:effectLst/>
                        </a:rPr>
                        <a:t> </a:t>
                      </a:r>
                      <a:r>
                        <a:rPr lang="en-US" sz="2800" b="0" kern="1200" dirty="0" err="1" smtClean="0">
                          <a:solidFill>
                            <a:schemeClr val="tx1"/>
                          </a:solidFill>
                          <a:effectLst/>
                        </a:rPr>
                        <a:t>gia</a:t>
                      </a:r>
                      <a:r>
                        <a:rPr lang="en-US" sz="2800" b="0" kern="1200" dirty="0" smtClean="0">
                          <a:solidFill>
                            <a:schemeClr val="tx1"/>
                          </a:solidFill>
                          <a:effectLst/>
                        </a:rPr>
                        <a:t> </a:t>
                      </a:r>
                      <a:r>
                        <a:rPr lang="en-US" sz="2800" b="0" kern="1200" dirty="0" err="1" smtClean="0">
                          <a:solidFill>
                            <a:schemeClr val="tx1"/>
                          </a:solidFill>
                          <a:effectLst/>
                        </a:rPr>
                        <a:t>đình</a:t>
                      </a:r>
                      <a:r>
                        <a:rPr lang="en-US" sz="2800" b="0" kern="1200" dirty="0" smtClean="0">
                          <a:solidFill>
                            <a:schemeClr val="tx1"/>
                          </a:solidFill>
                          <a:effectLst/>
                        </a:rPr>
                        <a:t>, </a:t>
                      </a:r>
                      <a:r>
                        <a:rPr lang="en-US" sz="2800" b="0" kern="1200" dirty="0" err="1" smtClean="0">
                          <a:solidFill>
                            <a:schemeClr val="tx1"/>
                          </a:solidFill>
                          <a:effectLst/>
                        </a:rPr>
                        <a:t>cộng</a:t>
                      </a:r>
                      <a:r>
                        <a:rPr lang="en-US" sz="2800" b="0" kern="1200" dirty="0" smtClean="0">
                          <a:solidFill>
                            <a:schemeClr val="tx1"/>
                          </a:solidFill>
                          <a:effectLst/>
                        </a:rPr>
                        <a:t> </a:t>
                      </a:r>
                      <a:r>
                        <a:rPr lang="en-US" sz="2800" b="0" kern="1200" dirty="0" err="1" smtClean="0">
                          <a:solidFill>
                            <a:schemeClr val="tx1"/>
                          </a:solidFill>
                          <a:effectLst/>
                        </a:rPr>
                        <a:t>đồng</a:t>
                      </a:r>
                      <a:r>
                        <a:rPr lang="en-US" sz="2800" b="0" kern="1200" dirty="0" smtClean="0">
                          <a:solidFill>
                            <a:schemeClr val="tx1"/>
                          </a:solidFill>
                          <a:effectLst/>
                        </a:rPr>
                        <a:t> </a:t>
                      </a:r>
                      <a:r>
                        <a:rPr lang="en-US" sz="2800" b="0" kern="1200" dirty="0" err="1" smtClean="0">
                          <a:solidFill>
                            <a:schemeClr val="tx1"/>
                          </a:solidFill>
                          <a:effectLst/>
                        </a:rPr>
                        <a:t>dân</a:t>
                      </a:r>
                      <a:r>
                        <a:rPr lang="en-US" sz="2800" b="0" kern="1200" dirty="0" smtClean="0">
                          <a:solidFill>
                            <a:schemeClr val="tx1"/>
                          </a:solidFill>
                          <a:effectLst/>
                        </a:rPr>
                        <a:t> </a:t>
                      </a:r>
                      <a:r>
                        <a:rPr lang="en-US" sz="2800" b="0" kern="1200" dirty="0" err="1" smtClean="0">
                          <a:solidFill>
                            <a:schemeClr val="tx1"/>
                          </a:solidFill>
                          <a:effectLst/>
                        </a:rPr>
                        <a:t>cư</a:t>
                      </a:r>
                      <a:r>
                        <a:rPr lang="en-US" sz="2800" b="0" kern="1200" dirty="0" smtClean="0">
                          <a:solidFill>
                            <a:schemeClr val="tx1"/>
                          </a:solidFill>
                          <a:effectLst/>
                        </a:rPr>
                        <a:t> </a:t>
                      </a:r>
                      <a:r>
                        <a:rPr lang="en-US" sz="2800" b="0" kern="1200" dirty="0" err="1" smtClean="0">
                          <a:solidFill>
                            <a:schemeClr val="tx1"/>
                          </a:solidFill>
                          <a:effectLst/>
                        </a:rPr>
                        <a:t>có</a:t>
                      </a:r>
                      <a:r>
                        <a:rPr lang="en-US" sz="2800" b="0" kern="1200" dirty="0" smtClean="0">
                          <a:solidFill>
                            <a:schemeClr val="tx1"/>
                          </a:solidFill>
                          <a:effectLst/>
                        </a:rPr>
                        <a:t> </a:t>
                      </a:r>
                      <a:r>
                        <a:rPr lang="en-US" sz="2800" b="0" kern="1200" dirty="0" err="1" smtClean="0">
                          <a:solidFill>
                            <a:schemeClr val="tx1"/>
                          </a:solidFill>
                          <a:effectLst/>
                        </a:rPr>
                        <a:t>quyền</a:t>
                      </a:r>
                      <a:r>
                        <a:rPr lang="en-US" sz="2800" b="0" kern="1200" dirty="0" smtClean="0">
                          <a:solidFill>
                            <a:schemeClr val="tx1"/>
                          </a:solidFill>
                          <a:effectLst/>
                        </a:rPr>
                        <a:t> </a:t>
                      </a:r>
                      <a:r>
                        <a:rPr lang="en-US" sz="2800" b="0" kern="1200" dirty="0" err="1" smtClean="0">
                          <a:solidFill>
                            <a:schemeClr val="tx1"/>
                          </a:solidFill>
                          <a:effectLst/>
                        </a:rPr>
                        <a:t>sở</a:t>
                      </a:r>
                      <a:r>
                        <a:rPr lang="en-US" sz="2800" b="0" kern="1200" dirty="0" smtClean="0">
                          <a:solidFill>
                            <a:schemeClr val="tx1"/>
                          </a:solidFill>
                          <a:effectLst/>
                        </a:rPr>
                        <a:t> </a:t>
                      </a:r>
                      <a:r>
                        <a:rPr lang="en-US" sz="2800" b="0" kern="1200" dirty="0" err="1" smtClean="0">
                          <a:solidFill>
                            <a:schemeClr val="tx1"/>
                          </a:solidFill>
                          <a:effectLst/>
                        </a:rPr>
                        <a:t>hữu</a:t>
                      </a:r>
                      <a:r>
                        <a:rPr lang="en-US" sz="2800" b="0" kern="1200" dirty="0" smtClean="0">
                          <a:solidFill>
                            <a:schemeClr val="tx1"/>
                          </a:solidFill>
                          <a:effectLst/>
                        </a:rPr>
                        <a:t> </a:t>
                      </a:r>
                      <a:r>
                        <a:rPr lang="en-US" sz="2800" b="0" kern="1200" dirty="0" err="1" smtClean="0">
                          <a:solidFill>
                            <a:schemeClr val="tx1"/>
                          </a:solidFill>
                          <a:effectLst/>
                        </a:rPr>
                        <a:t>hợp</a:t>
                      </a:r>
                      <a:r>
                        <a:rPr lang="en-US" sz="2800" b="0" kern="1200" dirty="0" smtClean="0">
                          <a:solidFill>
                            <a:schemeClr val="tx1"/>
                          </a:solidFill>
                          <a:effectLst/>
                        </a:rPr>
                        <a:t> </a:t>
                      </a:r>
                      <a:r>
                        <a:rPr lang="en-US" sz="2800" b="0" kern="1200" dirty="0" err="1" smtClean="0">
                          <a:solidFill>
                            <a:schemeClr val="tx1"/>
                          </a:solidFill>
                          <a:effectLst/>
                        </a:rPr>
                        <a:t>pháp</a:t>
                      </a:r>
                      <a:r>
                        <a:rPr lang="en-US" sz="2800" b="0" kern="1200" dirty="0" smtClean="0">
                          <a:solidFill>
                            <a:schemeClr val="tx1"/>
                          </a:solidFill>
                          <a:effectLst/>
                        </a:rPr>
                        <a:t> </a:t>
                      </a:r>
                      <a:r>
                        <a:rPr lang="en-US" sz="2800" b="0" kern="1200" dirty="0" err="1" smtClean="0">
                          <a:solidFill>
                            <a:schemeClr val="tx1"/>
                          </a:solidFill>
                          <a:effectLst/>
                        </a:rPr>
                        <a:t>đối</a:t>
                      </a:r>
                      <a:r>
                        <a:rPr lang="en-US" sz="2800" b="0" kern="1200" dirty="0" smtClean="0">
                          <a:solidFill>
                            <a:schemeClr val="tx1"/>
                          </a:solidFill>
                          <a:effectLst/>
                        </a:rPr>
                        <a:t> </a:t>
                      </a:r>
                      <a:r>
                        <a:rPr lang="en-US" sz="2800" b="0" kern="1200" dirty="0" err="1" smtClean="0">
                          <a:solidFill>
                            <a:schemeClr val="tx1"/>
                          </a:solidFill>
                          <a:effectLst/>
                        </a:rPr>
                        <a:t>với</a:t>
                      </a:r>
                      <a:r>
                        <a:rPr lang="en-US" sz="2800" b="0" kern="1200" dirty="0" smtClean="0">
                          <a:solidFill>
                            <a:schemeClr val="tx1"/>
                          </a:solidFill>
                          <a:effectLst/>
                        </a:rPr>
                        <a:t> </a:t>
                      </a:r>
                      <a:r>
                        <a:rPr lang="en-US" sz="2800" b="0" kern="1200" dirty="0" err="1" smtClean="0">
                          <a:solidFill>
                            <a:schemeClr val="tx1"/>
                          </a:solidFill>
                          <a:effectLst/>
                        </a:rPr>
                        <a:t>lâm</a:t>
                      </a:r>
                      <a:r>
                        <a:rPr lang="en-US" sz="2800" b="0" kern="1200" dirty="0" smtClean="0">
                          <a:solidFill>
                            <a:schemeClr val="tx1"/>
                          </a:solidFill>
                          <a:effectLst/>
                        </a:rPr>
                        <a:t> </a:t>
                      </a:r>
                      <a:r>
                        <a:rPr lang="en-US" sz="2800" b="0" kern="1200" dirty="0" err="1" smtClean="0">
                          <a:solidFill>
                            <a:schemeClr val="tx1"/>
                          </a:solidFill>
                          <a:effectLst/>
                        </a:rPr>
                        <a:t>sản</a:t>
                      </a:r>
                      <a:r>
                        <a:rPr lang="en-US" sz="2800" b="0" kern="1200" dirty="0" smtClean="0">
                          <a:solidFill>
                            <a:schemeClr val="tx1"/>
                          </a:solidFill>
                          <a:effectLst/>
                        </a:rPr>
                        <a:t> </a:t>
                      </a:r>
                      <a:r>
                        <a:rPr lang="en-US" sz="2800" b="0" kern="1200" dirty="0" err="1" smtClean="0">
                          <a:solidFill>
                            <a:schemeClr val="tx1"/>
                          </a:solidFill>
                          <a:effectLst/>
                        </a:rPr>
                        <a:t>theo</a:t>
                      </a:r>
                      <a:r>
                        <a:rPr lang="en-US" sz="2800" b="0" kern="1200" dirty="0" smtClean="0">
                          <a:solidFill>
                            <a:schemeClr val="tx1"/>
                          </a:solidFill>
                          <a:effectLst/>
                        </a:rPr>
                        <a:t> </a:t>
                      </a:r>
                      <a:r>
                        <a:rPr lang="en-US" sz="2800" b="0" kern="1200" dirty="0" err="1" smtClean="0">
                          <a:solidFill>
                            <a:schemeClr val="tx1"/>
                          </a:solidFill>
                          <a:effectLst/>
                        </a:rPr>
                        <a:t>quy</a:t>
                      </a:r>
                      <a:r>
                        <a:rPr lang="en-US" sz="2800" b="0" kern="1200" dirty="0" smtClean="0">
                          <a:solidFill>
                            <a:schemeClr val="tx1"/>
                          </a:solidFill>
                          <a:effectLst/>
                        </a:rPr>
                        <a:t> </a:t>
                      </a:r>
                      <a:r>
                        <a:rPr lang="en-US" sz="2800" b="0" kern="1200" dirty="0" err="1" smtClean="0">
                          <a:solidFill>
                            <a:schemeClr val="tx1"/>
                          </a:solidFill>
                          <a:effectLst/>
                        </a:rPr>
                        <a:t>định</a:t>
                      </a:r>
                      <a:r>
                        <a:rPr lang="en-US" sz="2800" b="0" kern="1200" dirty="0" smtClean="0">
                          <a:solidFill>
                            <a:schemeClr val="tx1"/>
                          </a:solidFill>
                          <a:effectLst/>
                        </a:rPr>
                        <a:t> </a:t>
                      </a:r>
                      <a:r>
                        <a:rPr lang="en-US" sz="2800" b="0" kern="1200" dirty="0" err="1" smtClean="0">
                          <a:solidFill>
                            <a:schemeClr val="tx1"/>
                          </a:solidFill>
                          <a:effectLst/>
                        </a:rPr>
                        <a:t>của</a:t>
                      </a:r>
                      <a:r>
                        <a:rPr lang="en-US" sz="2800" b="0" kern="1200" dirty="0" smtClean="0">
                          <a:solidFill>
                            <a:schemeClr val="tx1"/>
                          </a:solidFill>
                          <a:effectLst/>
                        </a:rPr>
                        <a:t> </a:t>
                      </a:r>
                      <a:r>
                        <a:rPr lang="en-US" sz="2800" b="0" kern="1200" dirty="0" err="1" smtClean="0">
                          <a:solidFill>
                            <a:schemeClr val="tx1"/>
                          </a:solidFill>
                          <a:effectLst/>
                        </a:rPr>
                        <a:t>pháp</a:t>
                      </a:r>
                      <a:r>
                        <a:rPr lang="en-US" sz="2800" b="0" kern="1200" dirty="0" smtClean="0">
                          <a:solidFill>
                            <a:schemeClr val="tx1"/>
                          </a:solidFill>
                          <a:effectLst/>
                        </a:rPr>
                        <a:t> </a:t>
                      </a:r>
                      <a:r>
                        <a:rPr lang="en-US" sz="2800" b="0" kern="1200" dirty="0" err="1" smtClean="0">
                          <a:solidFill>
                            <a:schemeClr val="tx1"/>
                          </a:solidFill>
                          <a:effectLst/>
                        </a:rPr>
                        <a:t>luật</a:t>
                      </a:r>
                      <a:r>
                        <a:rPr lang="en-US" sz="2800" b="0" kern="1200" dirty="0" smtClean="0">
                          <a:solidFill>
                            <a:schemeClr val="tx1"/>
                          </a:solidFill>
                          <a:effectLst/>
                        </a:rPr>
                        <a:t>.</a:t>
                      </a:r>
                      <a:endParaRPr lang="en-US" sz="2800" b="0" kern="1200" dirty="0" smtClean="0">
                        <a:solidFill>
                          <a:schemeClr val="tx1"/>
                        </a:solidFill>
                        <a:effectLst/>
                        <a:latin typeface="+mn-lt"/>
                        <a:ea typeface="+mn-ea"/>
                        <a:cs typeface="+mn-cs"/>
                      </a:endParaRPr>
                    </a:p>
                  </a:txBody>
                  <a:tcPr anchor="ctr">
                    <a:solidFill>
                      <a:schemeClr val="tx2">
                        <a:lumMod val="40000"/>
                        <a:lumOff val="60000"/>
                      </a:schemeClr>
                    </a:solidFill>
                  </a:tcPr>
                </a:tc>
                <a:extLst>
                  <a:ext uri="{0D108BD9-81ED-4DB2-BD59-A6C34878D82A}">
                    <a16:rowId xmlns:a16="http://schemas.microsoft.com/office/drawing/2014/main" val="2407838287"/>
                  </a:ext>
                </a:extLst>
              </a:tr>
              <a:tr h="16621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Khai</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thác</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động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vật</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rừng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thông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thường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từ</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tự</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nhiên</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là</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hoạt</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động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lấy</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cá</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thể</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động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vật</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rừng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thông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thường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trứng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ấu</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trùng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của</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chúng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ra</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khỏi</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nơi</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cư</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trú</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tự</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nhiên</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Động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vật</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rừng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thông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mn-lt"/>
                          <a:ea typeface="+mn-ea"/>
                          <a:cs typeface="+mn-cs"/>
                        </a:rPr>
                        <a:t>thường</a:t>
                      </a:r>
                      <a:r>
                        <a:rPr kumimoji="0" lang="en-US" sz="2800" b="0" i="0" u="none" strike="noStrike" kern="1200" cap="none" spc="0" normalizeH="0" baseline="0" noProof="0" dirty="0" smtClean="0">
                          <a:ln>
                            <a:noFill/>
                          </a:ln>
                          <a:solidFill>
                            <a:prstClr val="black"/>
                          </a:solidFill>
                          <a:effectLst/>
                          <a:uLnTx/>
                          <a:uFillTx/>
                          <a:latin typeface="+mn-lt"/>
                          <a:ea typeface="+mn-ea"/>
                          <a:cs typeface="+mn-cs"/>
                        </a:rPr>
                        <a:t> </a:t>
                      </a:r>
                      <a:r>
                        <a:rPr lang="en-US" sz="2800" b="0" kern="1200" dirty="0" err="1" smtClean="0">
                          <a:effectLst/>
                        </a:rPr>
                        <a:t>là</a:t>
                      </a:r>
                      <a:r>
                        <a:rPr lang="en-US" sz="2800" b="0" kern="1200" dirty="0" smtClean="0">
                          <a:effectLst/>
                        </a:rPr>
                        <a:t> </a:t>
                      </a:r>
                      <a:r>
                        <a:rPr lang="en-US" sz="2800" b="0" kern="1200" dirty="0" err="1" smtClean="0">
                          <a:effectLst/>
                        </a:rPr>
                        <a:t>những</a:t>
                      </a:r>
                      <a:r>
                        <a:rPr lang="en-US" sz="2800" b="0" kern="1200" dirty="0" smtClean="0">
                          <a:effectLst/>
                        </a:rPr>
                        <a:t> </a:t>
                      </a:r>
                      <a:r>
                        <a:rPr lang="en-US" sz="2800" b="0" kern="1200" dirty="0" err="1" smtClean="0">
                          <a:effectLst/>
                        </a:rPr>
                        <a:t>loài</a:t>
                      </a:r>
                      <a:r>
                        <a:rPr lang="en-US" sz="2800" b="0" kern="1200" dirty="0" smtClean="0">
                          <a:effectLst/>
                        </a:rPr>
                        <a:t> </a:t>
                      </a:r>
                      <a:r>
                        <a:rPr lang="en-US" sz="2800" b="0" kern="1200" dirty="0" err="1" smtClean="0">
                          <a:effectLst/>
                        </a:rPr>
                        <a:t>không</a:t>
                      </a:r>
                      <a:r>
                        <a:rPr lang="en-US" sz="2800" b="0" kern="1200" dirty="0" smtClean="0">
                          <a:effectLst/>
                        </a:rPr>
                        <a:t> </a:t>
                      </a:r>
                      <a:r>
                        <a:rPr lang="en-US" sz="2800" b="0" kern="1200" dirty="0" err="1" smtClean="0">
                          <a:effectLst/>
                        </a:rPr>
                        <a:t>thuộc</a:t>
                      </a:r>
                      <a:r>
                        <a:rPr lang="en-US" sz="2800" b="0" kern="1200" dirty="0" smtClean="0">
                          <a:effectLst/>
                        </a:rPr>
                        <a:t> </a:t>
                      </a:r>
                      <a:r>
                        <a:rPr lang="en-US" sz="2800" b="0" kern="1200" dirty="0" err="1" smtClean="0">
                          <a:effectLst/>
                        </a:rPr>
                        <a:t>Danh</a:t>
                      </a:r>
                      <a:r>
                        <a:rPr lang="en-US" sz="2800" b="0" kern="1200" dirty="0" smtClean="0">
                          <a:effectLst/>
                        </a:rPr>
                        <a:t> </a:t>
                      </a:r>
                      <a:r>
                        <a:rPr lang="en-US" sz="2800" b="0" kern="1200" dirty="0" err="1" smtClean="0">
                          <a:effectLst/>
                        </a:rPr>
                        <a:t>mục</a:t>
                      </a:r>
                      <a:r>
                        <a:rPr lang="en-US" sz="2800" b="0" kern="1200" dirty="0" smtClean="0">
                          <a:effectLst/>
                        </a:rPr>
                        <a:t> </a:t>
                      </a:r>
                      <a:r>
                        <a:rPr lang="en-US" sz="2800" b="0" kern="1200" dirty="0" err="1" smtClean="0">
                          <a:effectLst/>
                        </a:rPr>
                        <a:t>thực</a:t>
                      </a:r>
                      <a:r>
                        <a:rPr lang="en-US" sz="2800" b="0" kern="1200" dirty="0" smtClean="0">
                          <a:effectLst/>
                        </a:rPr>
                        <a:t> </a:t>
                      </a:r>
                      <a:r>
                        <a:rPr lang="en-US" sz="2800" b="0" kern="1200" dirty="0" err="1" smtClean="0">
                          <a:effectLst/>
                        </a:rPr>
                        <a:t>vật</a:t>
                      </a:r>
                      <a:r>
                        <a:rPr lang="en-US" sz="2800" b="0" kern="1200" dirty="0" smtClean="0">
                          <a:effectLst/>
                        </a:rPr>
                        <a:t> </a:t>
                      </a:r>
                      <a:r>
                        <a:rPr lang="en-US" sz="2800" b="0" kern="1200" dirty="0" err="1" smtClean="0">
                          <a:effectLst/>
                        </a:rPr>
                        <a:t>rừng</a:t>
                      </a:r>
                      <a:r>
                        <a:rPr lang="en-US" sz="2800" b="0" kern="1200" dirty="0" smtClean="0">
                          <a:effectLst/>
                        </a:rPr>
                        <a:t>, </a:t>
                      </a:r>
                      <a:r>
                        <a:rPr lang="en-US" sz="2800" b="0" kern="1200" dirty="0" err="1" smtClean="0">
                          <a:effectLst/>
                        </a:rPr>
                        <a:t>động</a:t>
                      </a:r>
                      <a:r>
                        <a:rPr lang="en-US" sz="2800" b="0" kern="1200" dirty="0" smtClean="0">
                          <a:effectLst/>
                        </a:rPr>
                        <a:t> </a:t>
                      </a:r>
                      <a:r>
                        <a:rPr lang="en-US" sz="2800" b="0" kern="1200" dirty="0" err="1" smtClean="0">
                          <a:effectLst/>
                        </a:rPr>
                        <a:t>vật</a:t>
                      </a:r>
                      <a:r>
                        <a:rPr lang="en-US" sz="2800" b="0" kern="1200" dirty="0" smtClean="0">
                          <a:effectLst/>
                        </a:rPr>
                        <a:t> </a:t>
                      </a:r>
                      <a:r>
                        <a:rPr lang="en-US" sz="2800" b="0" kern="1200" dirty="0" err="1" smtClean="0">
                          <a:effectLst/>
                        </a:rPr>
                        <a:t>rừng</a:t>
                      </a:r>
                      <a:r>
                        <a:rPr lang="en-US" sz="2800" b="0" kern="1200" dirty="0" smtClean="0">
                          <a:effectLst/>
                        </a:rPr>
                        <a:t> </a:t>
                      </a:r>
                      <a:r>
                        <a:rPr lang="en-US" sz="2800" b="0" kern="1200" dirty="0" err="1" smtClean="0">
                          <a:effectLst/>
                        </a:rPr>
                        <a:t>nguy</a:t>
                      </a:r>
                      <a:r>
                        <a:rPr lang="en-US" sz="2800" b="0" kern="1200" dirty="0" smtClean="0">
                          <a:effectLst/>
                        </a:rPr>
                        <a:t> </a:t>
                      </a:r>
                      <a:r>
                        <a:rPr lang="en-US" sz="2800" b="0" kern="1200" dirty="0" err="1" smtClean="0">
                          <a:effectLst/>
                        </a:rPr>
                        <a:t>cấp</a:t>
                      </a:r>
                      <a:r>
                        <a:rPr lang="en-US" sz="2800" b="0" kern="1200" dirty="0" smtClean="0">
                          <a:effectLst/>
                        </a:rPr>
                        <a:t>, </a:t>
                      </a:r>
                      <a:r>
                        <a:rPr lang="en-US" sz="2800" b="0" kern="1200" dirty="0" err="1" smtClean="0">
                          <a:effectLst/>
                        </a:rPr>
                        <a:t>quý</a:t>
                      </a:r>
                      <a:r>
                        <a:rPr lang="en-US" sz="2800" b="0" kern="1200" dirty="0" smtClean="0">
                          <a:effectLst/>
                        </a:rPr>
                        <a:t>, </a:t>
                      </a:r>
                      <a:r>
                        <a:rPr lang="en-US" sz="2800" b="0" kern="1200" dirty="0" err="1" smtClean="0">
                          <a:effectLst/>
                        </a:rPr>
                        <a:t>hiếm</a:t>
                      </a:r>
                      <a:r>
                        <a:rPr lang="en-US" sz="2800" b="0" kern="1200" dirty="0" smtClean="0">
                          <a:effectLst/>
                        </a:rPr>
                        <a:t> </a:t>
                      </a:r>
                      <a:r>
                        <a:rPr lang="en-US" sz="2800" b="0" kern="1200" dirty="0" err="1" smtClean="0">
                          <a:effectLst/>
                        </a:rPr>
                        <a:t>và</a:t>
                      </a:r>
                      <a:r>
                        <a:rPr lang="en-US" sz="2800" b="0" kern="1200" dirty="0" smtClean="0">
                          <a:effectLst/>
                        </a:rPr>
                        <a:t> </a:t>
                      </a:r>
                      <a:r>
                        <a:rPr lang="en-US" sz="2800" b="0" kern="1200" dirty="0" err="1" smtClean="0">
                          <a:effectLst/>
                        </a:rPr>
                        <a:t>không</a:t>
                      </a:r>
                      <a:r>
                        <a:rPr lang="en-US" sz="2800" b="0" kern="1200" dirty="0" smtClean="0">
                          <a:effectLst/>
                        </a:rPr>
                        <a:t> </a:t>
                      </a:r>
                      <a:r>
                        <a:rPr lang="en-US" sz="2800" b="0" kern="1200" dirty="0" err="1" smtClean="0">
                          <a:effectLst/>
                        </a:rPr>
                        <a:t>thuộc</a:t>
                      </a:r>
                      <a:r>
                        <a:rPr lang="en-US" sz="2800" b="0" kern="1200" dirty="0" smtClean="0">
                          <a:effectLst/>
                        </a:rPr>
                        <a:t> </a:t>
                      </a:r>
                      <a:r>
                        <a:rPr lang="en-US" sz="2800" b="0" kern="1200" dirty="0" err="1" smtClean="0">
                          <a:effectLst/>
                        </a:rPr>
                        <a:t>Phụ</a:t>
                      </a:r>
                      <a:r>
                        <a:rPr lang="en-US" sz="2800" b="0" kern="1200" dirty="0" smtClean="0">
                          <a:effectLst/>
                        </a:rPr>
                        <a:t> </a:t>
                      </a:r>
                      <a:r>
                        <a:rPr lang="en-US" sz="2800" b="0" kern="1200" dirty="0" err="1" smtClean="0">
                          <a:effectLst/>
                        </a:rPr>
                        <a:t>lục</a:t>
                      </a:r>
                      <a:r>
                        <a:rPr lang="en-US" sz="2800" b="0" kern="1200" dirty="0" smtClean="0">
                          <a:effectLst/>
                        </a:rPr>
                        <a:t> CITES.</a:t>
                      </a:r>
                      <a:endParaRPr lang="en-US" sz="2800" b="0" kern="1200" dirty="0" smtClean="0">
                        <a:solidFill>
                          <a:schemeClr val="dk1"/>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800" dirty="0"/>
                    </a:p>
                  </a:txBody>
                  <a:tcPr anchor="ctr"/>
                </a:tc>
                <a:extLst>
                  <a:ext uri="{0D108BD9-81ED-4DB2-BD59-A6C34878D82A}">
                    <a16:rowId xmlns:a16="http://schemas.microsoft.com/office/drawing/2014/main" val="947134626"/>
                  </a:ext>
                </a:extLst>
              </a:tr>
              <a:tr h="182623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3231499146"/>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22</a:t>
            </a:fld>
            <a:endParaRPr lang="en-US"/>
          </a:p>
        </p:txBody>
      </p:sp>
      <p:sp>
        <p:nvSpPr>
          <p:cNvPr id="6" name="Title 1"/>
          <p:cNvSpPr txBox="1">
            <a:spLocks/>
          </p:cNvSpPr>
          <p:nvPr/>
        </p:nvSpPr>
        <p:spPr>
          <a:xfrm>
            <a:off x="1828800" y="381000"/>
            <a:ext cx="8572500" cy="700085"/>
          </a:xfrm>
          <a:prstGeom prst="rect">
            <a:avLst/>
          </a:prstGeom>
          <a:solidFill>
            <a:srgbClr val="3333CC"/>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err="1" smtClean="0">
                <a:solidFill>
                  <a:schemeClr val="bg1"/>
                </a:solidFill>
                <a:latin typeface="+mn-lt"/>
              </a:rPr>
              <a:t>Điều</a:t>
            </a:r>
            <a:r>
              <a:rPr lang="en-US" sz="3800" b="1" dirty="0" smtClean="0">
                <a:solidFill>
                  <a:schemeClr val="bg1"/>
                </a:solidFill>
                <a:latin typeface="+mn-lt"/>
              </a:rPr>
              <a:t> 3. </a:t>
            </a:r>
            <a:r>
              <a:rPr lang="en-US" sz="3800" b="1" dirty="0" err="1" smtClean="0">
                <a:solidFill>
                  <a:schemeClr val="bg1"/>
                </a:solidFill>
                <a:latin typeface="+mn-lt"/>
              </a:rPr>
              <a:t>Giải</a:t>
            </a:r>
            <a:r>
              <a:rPr lang="en-US" sz="3800" b="1" dirty="0" smtClean="0">
                <a:solidFill>
                  <a:schemeClr val="bg1"/>
                </a:solidFill>
                <a:latin typeface="+mn-lt"/>
              </a:rPr>
              <a:t> </a:t>
            </a:r>
            <a:r>
              <a:rPr lang="en-US" sz="3800" b="1" dirty="0" err="1" smtClean="0">
                <a:solidFill>
                  <a:schemeClr val="bg1"/>
                </a:solidFill>
                <a:latin typeface="+mn-lt"/>
              </a:rPr>
              <a:t>thích</a:t>
            </a:r>
            <a:r>
              <a:rPr lang="en-US" sz="3800" b="1" dirty="0" smtClean="0">
                <a:solidFill>
                  <a:schemeClr val="bg1"/>
                </a:solidFill>
                <a:latin typeface="+mn-lt"/>
              </a:rPr>
              <a:t> </a:t>
            </a:r>
            <a:r>
              <a:rPr lang="en-US" sz="3800" b="1" dirty="0" err="1" smtClean="0">
                <a:solidFill>
                  <a:schemeClr val="bg1"/>
                </a:solidFill>
                <a:latin typeface="+mn-lt"/>
              </a:rPr>
              <a:t>từ</a:t>
            </a:r>
            <a:r>
              <a:rPr lang="en-US" sz="3800" b="1" dirty="0" smtClean="0">
                <a:solidFill>
                  <a:schemeClr val="bg1"/>
                </a:solidFill>
                <a:latin typeface="+mn-lt"/>
              </a:rPr>
              <a:t> </a:t>
            </a:r>
            <a:r>
              <a:rPr lang="en-US" sz="3800" b="1" dirty="0" err="1" smtClean="0">
                <a:solidFill>
                  <a:schemeClr val="bg1"/>
                </a:solidFill>
                <a:latin typeface="+mn-lt"/>
              </a:rPr>
              <a:t>ngữ</a:t>
            </a:r>
            <a:endParaRPr lang="en-US" sz="3800" dirty="0">
              <a:solidFill>
                <a:schemeClr val="bg1"/>
              </a:solidFill>
              <a:latin typeface="+mn-lt"/>
            </a:endParaRPr>
          </a:p>
        </p:txBody>
      </p:sp>
    </p:spTree>
    <p:extLst>
      <p:ext uri="{BB962C8B-B14F-4D97-AF65-F5344CB8AC3E}">
        <p14:creationId xmlns:p14="http://schemas.microsoft.com/office/powerpoint/2010/main" val="6208457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11430000" cy="5273675"/>
          </a:xfrm>
        </p:spPr>
        <p:txBody>
          <a:bodyPr>
            <a:normAutofit/>
          </a:bodyPr>
          <a:lstStyle/>
          <a:p>
            <a:pPr marL="0" indent="0" algn="just">
              <a:buNone/>
            </a:pPr>
            <a:r>
              <a:rPr lang="en-US" sz="3000" dirty="0" smtClean="0"/>
              <a:t>Quy định t</a:t>
            </a:r>
            <a:r>
              <a:rPr lang="vi-VN" sz="3000" dirty="0" smtClean="0"/>
              <a:t>ại điểm </a:t>
            </a:r>
            <a:r>
              <a:rPr lang="vi-VN" sz="3000" dirty="0"/>
              <a:t>b: </a:t>
            </a:r>
            <a:r>
              <a:rPr lang="en-US" sz="3000" i="1" dirty="0" smtClean="0"/>
              <a:t>“b) </a:t>
            </a:r>
            <a:r>
              <a:rPr lang="vi-VN" sz="3000" i="1" dirty="0" smtClean="0"/>
              <a:t>Lâm </a:t>
            </a:r>
            <a:r>
              <a:rPr lang="vi-VN" sz="3000" i="1" dirty="0"/>
              <a:t>sản sau xử lý tịch </a:t>
            </a:r>
            <a:r>
              <a:rPr lang="vi-VN" sz="3000" i="1" dirty="0" smtClean="0"/>
              <a:t>thu</a:t>
            </a:r>
            <a:r>
              <a:rPr lang="en-US" sz="3000" i="1" dirty="0" smtClean="0"/>
              <a:t>”</a:t>
            </a:r>
            <a:r>
              <a:rPr lang="en-US" sz="3000" dirty="0" smtClean="0"/>
              <a:t>, theo</a:t>
            </a:r>
            <a:r>
              <a:rPr lang="en-US" sz="3000" dirty="0"/>
              <a:t> </a:t>
            </a:r>
            <a:r>
              <a:rPr lang="en-US" sz="3000" dirty="0" smtClean="0"/>
              <a:t>đó</a:t>
            </a:r>
            <a:r>
              <a:rPr lang="vi-VN" sz="3000" dirty="0" smtClean="0"/>
              <a:t> </a:t>
            </a:r>
            <a:r>
              <a:rPr lang="en-US" sz="3000" dirty="0"/>
              <a:t>đ</a:t>
            </a:r>
            <a:r>
              <a:rPr lang="vi-VN" sz="3000" dirty="0" smtClean="0"/>
              <a:t>ối </a:t>
            </a:r>
            <a:r>
              <a:rPr lang="vi-VN" sz="3000" dirty="0"/>
              <a:t>tượng lâm sản thuộc điểm này bao </a:t>
            </a:r>
            <a:r>
              <a:rPr lang="vi-VN" sz="3000" dirty="0" smtClean="0"/>
              <a:t>gồm</a:t>
            </a:r>
            <a:r>
              <a:rPr lang="en-US" sz="3000" dirty="0" smtClean="0"/>
              <a:t> cả loài </a:t>
            </a:r>
            <a:r>
              <a:rPr lang="en-US" sz="3000" dirty="0"/>
              <a:t>thông thường và </a:t>
            </a:r>
            <a:r>
              <a:rPr lang="en-US" sz="3000" dirty="0" smtClean="0"/>
              <a:t>loài nguy </a:t>
            </a:r>
            <a:r>
              <a:rPr lang="en-US" sz="3000" dirty="0"/>
              <a:t>cấp, quý, hiếm, Phụ lục </a:t>
            </a:r>
            <a:r>
              <a:rPr lang="en-US" sz="3000" dirty="0" smtClean="0"/>
              <a:t>Cites</a:t>
            </a:r>
            <a:r>
              <a:rPr lang="vi-VN" sz="3000" dirty="0" smtClean="0"/>
              <a:t>: </a:t>
            </a:r>
            <a:endParaRPr lang="en-US" sz="3000" dirty="0" smtClean="0"/>
          </a:p>
          <a:p>
            <a:pPr marL="0" indent="0" algn="just">
              <a:buNone/>
            </a:pPr>
            <a:r>
              <a:rPr lang="en-US" sz="3000" dirty="0" smtClean="0"/>
              <a:t>	+ Đ</a:t>
            </a:r>
            <a:r>
              <a:rPr lang="vi-VN" sz="3000" dirty="0" smtClean="0"/>
              <a:t>ộng </a:t>
            </a:r>
            <a:r>
              <a:rPr lang="vi-VN" sz="3000" dirty="0"/>
              <a:t>vật rừng; </a:t>
            </a:r>
            <a:endParaRPr lang="en-US" sz="3000" dirty="0" smtClean="0"/>
          </a:p>
          <a:p>
            <a:pPr marL="0" indent="0" algn="just">
              <a:buNone/>
            </a:pPr>
            <a:r>
              <a:rPr lang="en-US" sz="3000" dirty="0" smtClean="0"/>
              <a:t>	+ B</a:t>
            </a:r>
            <a:r>
              <a:rPr lang="vi-VN" sz="3000" dirty="0" smtClean="0"/>
              <a:t>ộ </a:t>
            </a:r>
            <a:r>
              <a:rPr lang="vi-VN" sz="3000" dirty="0"/>
              <a:t>phận, dẫn xuất, sản phẩm của động vật rừng; </a:t>
            </a:r>
            <a:endParaRPr lang="en-US" sz="3000" dirty="0" smtClean="0"/>
          </a:p>
          <a:p>
            <a:pPr marL="0" indent="0" algn="just">
              <a:buNone/>
            </a:pPr>
            <a:r>
              <a:rPr lang="en-US" sz="3000" dirty="0"/>
              <a:t>Đ</a:t>
            </a:r>
            <a:r>
              <a:rPr lang="vi-VN" sz="3000" dirty="0" smtClean="0"/>
              <a:t>iểm </a:t>
            </a:r>
            <a:r>
              <a:rPr lang="vi-VN" sz="3000" dirty="0"/>
              <a:t>này không quy định chi tiết hoặc loại trừ đã chế biến hoặc chưa chế biến, do đó, </a:t>
            </a:r>
            <a:r>
              <a:rPr lang="en-US" sz="3000" dirty="0" smtClean="0"/>
              <a:t>trường hợp </a:t>
            </a:r>
            <a:r>
              <a:rPr lang="vi-VN" sz="3000" dirty="0" smtClean="0"/>
              <a:t>lâm </a:t>
            </a:r>
            <a:r>
              <a:rPr lang="vi-VN" sz="3000" dirty="0"/>
              <a:t>sản chế biến từ lâm sản sau xử lý tịch thu </a:t>
            </a:r>
            <a:r>
              <a:rPr lang="vi-VN" sz="3000" dirty="0" smtClean="0"/>
              <a:t>đều </a:t>
            </a:r>
            <a:r>
              <a:rPr lang="vi-VN" sz="3000" dirty="0"/>
              <a:t>thuộc đối tượng xác nhận </a:t>
            </a:r>
            <a:r>
              <a:rPr lang="en-US" sz="3000" dirty="0" smtClean="0"/>
              <a:t>B</a:t>
            </a:r>
            <a:r>
              <a:rPr lang="vi-VN" sz="3000" dirty="0" smtClean="0"/>
              <a:t>ảng </a:t>
            </a:r>
            <a:r>
              <a:rPr lang="vi-VN" sz="3000" dirty="0"/>
              <a:t>kê lâm </a:t>
            </a:r>
            <a:r>
              <a:rPr lang="vi-VN" sz="3000" dirty="0" smtClean="0"/>
              <a:t>sản</a:t>
            </a:r>
            <a:r>
              <a:rPr lang="en-US" sz="3000" dirty="0" smtClean="0"/>
              <a:t>.</a:t>
            </a:r>
            <a:endParaRPr lang="en-US" sz="30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23</a:t>
            </a:fld>
            <a:endParaRPr lang="en-US"/>
          </a:p>
        </p:txBody>
      </p:sp>
      <p:sp>
        <p:nvSpPr>
          <p:cNvPr id="9" name="Title 1"/>
          <p:cNvSpPr txBox="1">
            <a:spLocks/>
          </p:cNvSpPr>
          <p:nvPr/>
        </p:nvSpPr>
        <p:spPr>
          <a:xfrm>
            <a:off x="2590800" y="0"/>
            <a:ext cx="7162800" cy="938214"/>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00"/>
                </a:solidFill>
                <a:latin typeface="+mn-lt"/>
              </a:rPr>
              <a:t>Khoản 3 </a:t>
            </a:r>
            <a:r>
              <a:rPr lang="vi-VN" sz="2800" b="1" dirty="0" smtClean="0">
                <a:solidFill>
                  <a:srgbClr val="FFFF00"/>
                </a:solidFill>
                <a:latin typeface="+mn-lt"/>
              </a:rPr>
              <a:t>Điều </a:t>
            </a:r>
            <a:r>
              <a:rPr lang="en-US" sz="2800" b="1" dirty="0" smtClean="0">
                <a:solidFill>
                  <a:srgbClr val="FFFF00"/>
                </a:solidFill>
                <a:latin typeface="+mn-lt"/>
              </a:rPr>
              <a:t>5</a:t>
            </a:r>
            <a:r>
              <a:rPr lang="vi-VN" sz="2800" b="1" dirty="0" smtClean="0">
                <a:solidFill>
                  <a:srgbClr val="FFFF00"/>
                </a:solidFill>
                <a:latin typeface="+mn-lt"/>
              </a:rPr>
              <a:t>. </a:t>
            </a:r>
            <a:r>
              <a:rPr lang="en-US" sz="2800" b="1" dirty="0" smtClean="0">
                <a:solidFill>
                  <a:srgbClr val="FFFF00"/>
                </a:solidFill>
                <a:latin typeface="+mn-lt"/>
              </a:rPr>
              <a:t>Bảng kê lâm sản</a:t>
            </a:r>
            <a:br>
              <a:rPr lang="en-US" sz="2800" b="1" dirty="0" smtClean="0">
                <a:solidFill>
                  <a:srgbClr val="FFFF00"/>
                </a:solidFill>
                <a:latin typeface="+mn-lt"/>
              </a:rPr>
            </a:br>
            <a:r>
              <a:rPr lang="en-US" sz="2800" b="1" dirty="0" smtClean="0">
                <a:solidFill>
                  <a:srgbClr val="FFFF00"/>
                </a:solidFill>
                <a:latin typeface="+mn-lt"/>
              </a:rPr>
              <a:t>L</a:t>
            </a:r>
            <a:r>
              <a:rPr lang="vi-VN" sz="2800" b="1" dirty="0" smtClean="0">
                <a:solidFill>
                  <a:srgbClr val="FFFF00"/>
                </a:solidFill>
                <a:latin typeface="+mn-lt"/>
              </a:rPr>
              <a:t>âm sản phải xác nhận Bảng kê lâm sản</a:t>
            </a:r>
            <a:endParaRPr lang="en-US" sz="2800" dirty="0">
              <a:solidFill>
                <a:srgbClr val="FFFF00"/>
              </a:solidFill>
              <a:latin typeface="+mn-lt"/>
            </a:endParaRPr>
          </a:p>
        </p:txBody>
      </p:sp>
    </p:spTree>
    <p:extLst>
      <p:ext uri="{BB962C8B-B14F-4D97-AF65-F5344CB8AC3E}">
        <p14:creationId xmlns:p14="http://schemas.microsoft.com/office/powerpoint/2010/main" val="1970652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11430000" cy="5289551"/>
          </a:xfrm>
        </p:spPr>
        <p:txBody>
          <a:bodyPr>
            <a:normAutofit/>
          </a:bodyPr>
          <a:lstStyle/>
          <a:p>
            <a:pPr marL="0" indent="0" algn="just">
              <a:buNone/>
            </a:pPr>
            <a:r>
              <a:rPr lang="en-US" sz="2800" dirty="0" smtClean="0"/>
              <a:t>Quy định t</a:t>
            </a:r>
            <a:r>
              <a:rPr lang="vi-VN" sz="2800" dirty="0" smtClean="0"/>
              <a:t>ại </a:t>
            </a:r>
            <a:r>
              <a:rPr lang="vi-VN" sz="2800" dirty="0"/>
              <a:t>điểm d: </a:t>
            </a:r>
            <a:r>
              <a:rPr lang="en-US" sz="2800" i="1" dirty="0" smtClean="0"/>
              <a:t>“d) </a:t>
            </a:r>
            <a:r>
              <a:rPr lang="vi-VN" sz="2800" i="1" dirty="0" smtClean="0"/>
              <a:t>Động </a:t>
            </a:r>
            <a:r>
              <a:rPr lang="vi-VN" sz="2800" i="1" dirty="0"/>
              <a:t>vật rừng và bộ phận, dẫn xuất, sản phẩm của động vật rừng có nguồn gốc từ tự nhiên, nhập khẩu hoặc gây nuôi; động vật hoang dã nguy cấp thuộc Phụ lục CITES, trừ loài thủy </a:t>
            </a:r>
            <a:r>
              <a:rPr lang="vi-VN" sz="2800" i="1" dirty="0" smtClean="0"/>
              <a:t>sản</a:t>
            </a:r>
            <a:r>
              <a:rPr lang="en-US" sz="2800" i="1" dirty="0" smtClean="0"/>
              <a:t>;”</a:t>
            </a:r>
            <a:r>
              <a:rPr lang="en-US" sz="2800" dirty="0" smtClean="0"/>
              <a:t> gồm </a:t>
            </a:r>
            <a:r>
              <a:rPr lang="en-US" sz="2800" dirty="0"/>
              <a:t>các </a:t>
            </a:r>
            <a:r>
              <a:rPr lang="en-US" sz="2800" dirty="0" smtClean="0"/>
              <a:t>đối tượng </a:t>
            </a:r>
            <a:r>
              <a:rPr lang="en-US" sz="2800" dirty="0"/>
              <a:t>sau:</a:t>
            </a:r>
            <a:endParaRPr lang="en-US" sz="2800" b="1" dirty="0"/>
          </a:p>
          <a:p>
            <a:pPr algn="just">
              <a:buFontTx/>
              <a:buChar char="-"/>
            </a:pPr>
            <a:r>
              <a:rPr lang="en-US" sz="2800" dirty="0"/>
              <a:t>Động vật rừng và bộ phận, dẫn xuất, sản phẩm của động vật rừng </a:t>
            </a:r>
            <a:r>
              <a:rPr lang="en-US" sz="2800" b="1" u="sng" dirty="0"/>
              <a:t>(trừ loài thủy sản)</a:t>
            </a:r>
            <a:r>
              <a:rPr lang="en-US" sz="2800" dirty="0"/>
              <a:t> có nguồn gốc từ </a:t>
            </a:r>
            <a:r>
              <a:rPr lang="en-US" sz="2800" b="1" u="sng" dirty="0"/>
              <a:t>tự nhiên</a:t>
            </a:r>
            <a:r>
              <a:rPr lang="en-US" sz="2800" dirty="0"/>
              <a:t>;</a:t>
            </a:r>
          </a:p>
          <a:p>
            <a:pPr algn="just">
              <a:buFontTx/>
              <a:buChar char="-"/>
            </a:pPr>
            <a:r>
              <a:rPr lang="en-US" sz="2800" dirty="0"/>
              <a:t>Động vật rừng và bộ phận, dẫn xuất, sản phẩm của động vật rừng </a:t>
            </a:r>
            <a:r>
              <a:rPr lang="en-US" sz="2800" b="1" u="sng" dirty="0"/>
              <a:t>(trừ loài thủy sản)</a:t>
            </a:r>
            <a:r>
              <a:rPr lang="en-US" sz="2800" dirty="0"/>
              <a:t> có nguồn gốc từ </a:t>
            </a:r>
            <a:r>
              <a:rPr lang="en-US" sz="2800" b="1" u="sng" dirty="0"/>
              <a:t>nhập khẩu</a:t>
            </a:r>
            <a:r>
              <a:rPr lang="en-US" sz="2800" dirty="0"/>
              <a:t>;</a:t>
            </a:r>
          </a:p>
          <a:p>
            <a:pPr algn="just">
              <a:buFontTx/>
              <a:buChar char="-"/>
            </a:pPr>
            <a:r>
              <a:rPr lang="en-US" sz="2800" dirty="0"/>
              <a:t>Động vật rừng và bộ phận, dẫn xuất, sản phẩm của động vật rừng </a:t>
            </a:r>
            <a:r>
              <a:rPr lang="en-US" sz="2800" b="1" u="sng" dirty="0"/>
              <a:t>(trừ loài thủy sản)</a:t>
            </a:r>
            <a:r>
              <a:rPr lang="en-US" sz="2800" dirty="0"/>
              <a:t> có nguồn gốc từ </a:t>
            </a:r>
            <a:r>
              <a:rPr lang="en-US" sz="2800" b="1" u="sng" dirty="0"/>
              <a:t>gây nuôi</a:t>
            </a:r>
            <a:r>
              <a:rPr lang="en-US" sz="2800" dirty="0"/>
              <a:t>;</a:t>
            </a:r>
          </a:p>
          <a:p>
            <a:pPr algn="just">
              <a:buFontTx/>
              <a:buChar char="-"/>
            </a:pPr>
            <a:r>
              <a:rPr lang="en-US" sz="2800" dirty="0"/>
              <a:t>Động vật hoang dã </a:t>
            </a:r>
            <a:r>
              <a:rPr lang="en-US" sz="2800" b="1" u="sng" dirty="0"/>
              <a:t>(trừ loài thủy sản)</a:t>
            </a:r>
            <a:r>
              <a:rPr lang="en-US" sz="2800" dirty="0"/>
              <a:t> thuộc </a:t>
            </a:r>
            <a:r>
              <a:rPr lang="en-US" sz="2800" b="1" u="sng" dirty="0"/>
              <a:t>Phụ lục CITES</a:t>
            </a:r>
            <a:r>
              <a:rPr lang="en-US" sz="2800" dirty="0" smtClean="0"/>
              <a:t>.</a:t>
            </a:r>
            <a:endParaRPr lang="en-US"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24</a:t>
            </a:fld>
            <a:endParaRPr lang="en-US"/>
          </a:p>
        </p:txBody>
      </p:sp>
      <p:sp>
        <p:nvSpPr>
          <p:cNvPr id="7" name="Title 1"/>
          <p:cNvSpPr txBox="1">
            <a:spLocks/>
          </p:cNvSpPr>
          <p:nvPr/>
        </p:nvSpPr>
        <p:spPr>
          <a:xfrm>
            <a:off x="2590800" y="0"/>
            <a:ext cx="7162800" cy="938214"/>
          </a:xfrm>
          <a:prstGeom prst="rect">
            <a:avLst/>
          </a:prstGeom>
          <a:solidFill>
            <a:srgbClr val="00B05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FFF00"/>
                </a:solidFill>
                <a:latin typeface="+mn-lt"/>
              </a:rPr>
              <a:t>Khoản 3 </a:t>
            </a:r>
            <a:r>
              <a:rPr lang="vi-VN" sz="2800" b="1" dirty="0" smtClean="0">
                <a:solidFill>
                  <a:srgbClr val="FFFF00"/>
                </a:solidFill>
                <a:latin typeface="+mn-lt"/>
              </a:rPr>
              <a:t>Điều </a:t>
            </a:r>
            <a:r>
              <a:rPr lang="en-US" sz="2800" b="1" dirty="0" smtClean="0">
                <a:solidFill>
                  <a:srgbClr val="FFFF00"/>
                </a:solidFill>
                <a:latin typeface="+mn-lt"/>
              </a:rPr>
              <a:t>5</a:t>
            </a:r>
            <a:r>
              <a:rPr lang="vi-VN" sz="2800" b="1" dirty="0" smtClean="0">
                <a:solidFill>
                  <a:srgbClr val="FFFF00"/>
                </a:solidFill>
                <a:latin typeface="+mn-lt"/>
              </a:rPr>
              <a:t>. </a:t>
            </a:r>
            <a:r>
              <a:rPr lang="en-US" sz="2800" b="1" dirty="0" smtClean="0">
                <a:solidFill>
                  <a:srgbClr val="FFFF00"/>
                </a:solidFill>
                <a:latin typeface="+mn-lt"/>
              </a:rPr>
              <a:t>Bảng kê lâm sản</a:t>
            </a:r>
            <a:br>
              <a:rPr lang="en-US" sz="2800" b="1" dirty="0" smtClean="0">
                <a:solidFill>
                  <a:srgbClr val="FFFF00"/>
                </a:solidFill>
                <a:latin typeface="+mn-lt"/>
              </a:rPr>
            </a:br>
            <a:r>
              <a:rPr lang="en-US" sz="2800" b="1" dirty="0" smtClean="0">
                <a:solidFill>
                  <a:srgbClr val="FFFF00"/>
                </a:solidFill>
                <a:latin typeface="+mn-lt"/>
              </a:rPr>
              <a:t>L</a:t>
            </a:r>
            <a:r>
              <a:rPr lang="vi-VN" sz="2800" b="1" dirty="0" smtClean="0">
                <a:solidFill>
                  <a:srgbClr val="FFFF00"/>
                </a:solidFill>
                <a:latin typeface="+mn-lt"/>
              </a:rPr>
              <a:t>âm sản phải xác nhận Bảng kê lâm sản</a:t>
            </a:r>
            <a:endParaRPr lang="en-US" sz="2800" dirty="0">
              <a:solidFill>
                <a:srgbClr val="FFFF00"/>
              </a:solidFill>
              <a:latin typeface="+mn-lt"/>
            </a:endParaRPr>
          </a:p>
        </p:txBody>
      </p:sp>
    </p:spTree>
    <p:extLst>
      <p:ext uri="{BB962C8B-B14F-4D97-AF65-F5344CB8AC3E}">
        <p14:creationId xmlns:p14="http://schemas.microsoft.com/office/powerpoint/2010/main" val="3579044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13" y="137318"/>
            <a:ext cx="10972800" cy="624681"/>
          </a:xfrm>
        </p:spPr>
        <p:txBody>
          <a:bodyPr>
            <a:noAutofit/>
          </a:bodyPr>
          <a:lstStyle/>
          <a:p>
            <a:r>
              <a:rPr lang="vi-VN" sz="3500" b="1" dirty="0">
                <a:latin typeface="+mn-lt"/>
              </a:rPr>
              <a:t>Điều </a:t>
            </a:r>
            <a:r>
              <a:rPr lang="en-US" sz="3500" b="1" dirty="0">
                <a:latin typeface="+mn-lt"/>
              </a:rPr>
              <a:t>5</a:t>
            </a:r>
            <a:r>
              <a:rPr lang="vi-VN" sz="3500" b="1" dirty="0">
                <a:latin typeface="+mn-lt"/>
              </a:rPr>
              <a:t>. </a:t>
            </a:r>
            <a:r>
              <a:rPr lang="en-US" sz="3500" b="1" dirty="0" err="1">
                <a:latin typeface="+mn-lt"/>
              </a:rPr>
              <a:t>Bảng</a:t>
            </a:r>
            <a:r>
              <a:rPr lang="en-US" sz="3500" b="1" dirty="0">
                <a:latin typeface="+mn-lt"/>
              </a:rPr>
              <a:t> </a:t>
            </a:r>
            <a:r>
              <a:rPr lang="en-US" sz="3500" b="1" dirty="0" err="1">
                <a:latin typeface="+mn-lt"/>
              </a:rPr>
              <a:t>kê</a:t>
            </a:r>
            <a:r>
              <a:rPr lang="en-US" sz="3500" b="1" dirty="0">
                <a:latin typeface="+mn-lt"/>
              </a:rPr>
              <a:t> </a:t>
            </a:r>
            <a:r>
              <a:rPr lang="en-US" sz="3500" b="1" dirty="0" err="1">
                <a:latin typeface="+mn-lt"/>
              </a:rPr>
              <a:t>lâm</a:t>
            </a:r>
            <a:r>
              <a:rPr lang="en-US" sz="3500" b="1" dirty="0">
                <a:latin typeface="+mn-lt"/>
              </a:rPr>
              <a:t> </a:t>
            </a:r>
            <a:r>
              <a:rPr lang="en-US" sz="3500" b="1" dirty="0" err="1">
                <a:latin typeface="+mn-lt"/>
              </a:rPr>
              <a:t>sản</a:t>
            </a:r>
            <a:endParaRPr lang="en-US" sz="3500" dirty="0">
              <a:latin typeface="+mn-lt"/>
            </a:endParaRPr>
          </a:p>
        </p:txBody>
      </p:sp>
      <p:sp>
        <p:nvSpPr>
          <p:cNvPr id="3" name="Content Placeholder 2"/>
          <p:cNvSpPr>
            <a:spLocks noGrp="1"/>
          </p:cNvSpPr>
          <p:nvPr>
            <p:ph idx="1"/>
          </p:nvPr>
        </p:nvSpPr>
        <p:spPr>
          <a:xfrm>
            <a:off x="603813" y="914400"/>
            <a:ext cx="10972800" cy="5502276"/>
          </a:xfrm>
        </p:spPr>
        <p:txBody>
          <a:bodyPr>
            <a:noAutofit/>
          </a:bodyPr>
          <a:lstStyle/>
          <a:p>
            <a:pPr marL="0" indent="0" algn="just">
              <a:buNone/>
            </a:pPr>
            <a:r>
              <a:rPr lang="en-US" dirty="0" err="1" smtClean="0"/>
              <a:t>Khoản</a:t>
            </a:r>
            <a:r>
              <a:rPr lang="en-US" dirty="0" smtClean="0"/>
              <a:t> 5</a:t>
            </a:r>
            <a:r>
              <a:rPr lang="en-US" dirty="0"/>
              <a:t>. Sản phẩm hoàn chỉnh được sản xuất, chế biến từ cá sấu, loài thuộc nhóm IIB theo Danh mục thực vật rừng, động vật rừng nguy cấp, quý, hiếm, loài thuộc Phụ lục II, III CITES đã được đánh dấu mẫu vật có số lượng dưới 05 sản phẩm khi mua bán, </a:t>
            </a:r>
            <a:r>
              <a:rPr lang="vi-VN" dirty="0"/>
              <a:t>chuyển giao quyền sở hữu</a:t>
            </a:r>
            <a:r>
              <a:rPr lang="en-US" dirty="0"/>
              <a:t>, vận chuyển không phải lập </a:t>
            </a:r>
            <a:r>
              <a:rPr lang="vi-VN" dirty="0"/>
              <a:t>B</a:t>
            </a:r>
            <a:r>
              <a:rPr lang="en-US" dirty="0"/>
              <a:t>ảng kê lâm sản</a:t>
            </a:r>
            <a:r>
              <a:rPr lang="en-US" dirty="0" smtClean="0"/>
              <a:t>.</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25</a:t>
            </a:fld>
            <a:endParaRPr lang="en-US"/>
          </a:p>
        </p:txBody>
      </p:sp>
    </p:spTree>
    <p:extLst>
      <p:ext uri="{BB962C8B-B14F-4D97-AF65-F5344CB8AC3E}">
        <p14:creationId xmlns:p14="http://schemas.microsoft.com/office/powerpoint/2010/main" val="3310944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13" y="137318"/>
            <a:ext cx="10972800" cy="624681"/>
          </a:xfrm>
        </p:spPr>
        <p:txBody>
          <a:bodyPr>
            <a:noAutofit/>
          </a:bodyPr>
          <a:lstStyle/>
          <a:p>
            <a:r>
              <a:rPr lang="en-US" sz="3500" b="1" dirty="0" err="1" smtClean="0">
                <a:solidFill>
                  <a:srgbClr val="FF0000"/>
                </a:solidFill>
                <a:latin typeface="+mn-lt"/>
              </a:rPr>
              <a:t>Lưu</a:t>
            </a:r>
            <a:r>
              <a:rPr lang="en-US" sz="3500" b="1" dirty="0" smtClean="0">
                <a:solidFill>
                  <a:srgbClr val="FF0000"/>
                </a:solidFill>
                <a:latin typeface="+mn-lt"/>
              </a:rPr>
              <a:t> ý </a:t>
            </a:r>
            <a:r>
              <a:rPr lang="en-US" sz="3500" b="1" dirty="0" err="1" smtClean="0">
                <a:solidFill>
                  <a:srgbClr val="FF0000"/>
                </a:solidFill>
                <a:latin typeface="+mn-lt"/>
              </a:rPr>
              <a:t>về</a:t>
            </a:r>
            <a:r>
              <a:rPr lang="en-US" sz="3500" b="1" dirty="0" smtClean="0">
                <a:solidFill>
                  <a:srgbClr val="FF0000"/>
                </a:solidFill>
                <a:latin typeface="+mn-lt"/>
              </a:rPr>
              <a:t> </a:t>
            </a:r>
            <a:r>
              <a:rPr lang="en-US" sz="3500" b="1" dirty="0" err="1" smtClean="0">
                <a:solidFill>
                  <a:srgbClr val="FF0000"/>
                </a:solidFill>
                <a:latin typeface="+mn-lt"/>
              </a:rPr>
              <a:t>đối</a:t>
            </a:r>
            <a:r>
              <a:rPr lang="en-US" sz="3500" b="1" dirty="0" smtClean="0">
                <a:solidFill>
                  <a:srgbClr val="FF0000"/>
                </a:solidFill>
                <a:latin typeface="+mn-lt"/>
              </a:rPr>
              <a:t> </a:t>
            </a:r>
            <a:r>
              <a:rPr lang="en-US" sz="3500" b="1" dirty="0" err="1" smtClean="0">
                <a:solidFill>
                  <a:srgbClr val="FF0000"/>
                </a:solidFill>
                <a:latin typeface="+mn-lt"/>
              </a:rPr>
              <a:t>tượng</a:t>
            </a:r>
            <a:r>
              <a:rPr lang="en-US" sz="3500" b="1" dirty="0" smtClean="0">
                <a:solidFill>
                  <a:srgbClr val="FF0000"/>
                </a:solidFill>
                <a:latin typeface="+mn-lt"/>
              </a:rPr>
              <a:t> </a:t>
            </a:r>
            <a:r>
              <a:rPr lang="en-US" sz="3500" b="1" dirty="0" err="1" smtClean="0">
                <a:solidFill>
                  <a:srgbClr val="FF0000"/>
                </a:solidFill>
                <a:latin typeface="+mn-lt"/>
              </a:rPr>
              <a:t>xác</a:t>
            </a:r>
            <a:r>
              <a:rPr lang="en-US" sz="3500" b="1" dirty="0" smtClean="0">
                <a:solidFill>
                  <a:srgbClr val="FF0000"/>
                </a:solidFill>
                <a:latin typeface="+mn-lt"/>
              </a:rPr>
              <a:t> </a:t>
            </a:r>
            <a:r>
              <a:rPr lang="en-US" sz="3500" b="1" dirty="0" err="1" smtClean="0">
                <a:solidFill>
                  <a:srgbClr val="FF0000"/>
                </a:solidFill>
                <a:latin typeface="+mn-lt"/>
              </a:rPr>
              <a:t>nhận</a:t>
            </a:r>
            <a:r>
              <a:rPr lang="vi-VN" sz="3500" b="1" dirty="0" smtClean="0">
                <a:solidFill>
                  <a:srgbClr val="FF0000"/>
                </a:solidFill>
                <a:latin typeface="+mn-lt"/>
              </a:rPr>
              <a:t> </a:t>
            </a:r>
            <a:r>
              <a:rPr lang="en-US" sz="3500" b="1" dirty="0" err="1">
                <a:solidFill>
                  <a:srgbClr val="FF0000"/>
                </a:solidFill>
                <a:latin typeface="+mn-lt"/>
              </a:rPr>
              <a:t>Bảng</a:t>
            </a:r>
            <a:r>
              <a:rPr lang="en-US" sz="3500" b="1" dirty="0">
                <a:solidFill>
                  <a:srgbClr val="FF0000"/>
                </a:solidFill>
                <a:latin typeface="+mn-lt"/>
              </a:rPr>
              <a:t> </a:t>
            </a:r>
            <a:r>
              <a:rPr lang="en-US" sz="3500" b="1" dirty="0" err="1">
                <a:solidFill>
                  <a:srgbClr val="FF0000"/>
                </a:solidFill>
                <a:latin typeface="+mn-lt"/>
              </a:rPr>
              <a:t>kê</a:t>
            </a:r>
            <a:r>
              <a:rPr lang="en-US" sz="3500" b="1" dirty="0">
                <a:solidFill>
                  <a:srgbClr val="FF0000"/>
                </a:solidFill>
                <a:latin typeface="+mn-lt"/>
              </a:rPr>
              <a:t> </a:t>
            </a:r>
            <a:r>
              <a:rPr lang="en-US" sz="3500" b="1" dirty="0" err="1">
                <a:solidFill>
                  <a:srgbClr val="FF0000"/>
                </a:solidFill>
                <a:latin typeface="+mn-lt"/>
              </a:rPr>
              <a:t>lâm</a:t>
            </a:r>
            <a:r>
              <a:rPr lang="en-US" sz="3500" b="1" dirty="0">
                <a:solidFill>
                  <a:srgbClr val="FF0000"/>
                </a:solidFill>
                <a:latin typeface="+mn-lt"/>
              </a:rPr>
              <a:t> </a:t>
            </a:r>
            <a:r>
              <a:rPr lang="en-US" sz="3500" b="1" dirty="0" err="1">
                <a:solidFill>
                  <a:srgbClr val="FF0000"/>
                </a:solidFill>
                <a:latin typeface="+mn-lt"/>
              </a:rPr>
              <a:t>sản</a:t>
            </a:r>
            <a:endParaRPr lang="en-US" sz="3500" dirty="0">
              <a:solidFill>
                <a:srgbClr val="FF0000"/>
              </a:solidFill>
              <a:latin typeface="+mn-lt"/>
            </a:endParaRPr>
          </a:p>
        </p:txBody>
      </p:sp>
      <p:sp>
        <p:nvSpPr>
          <p:cNvPr id="3" name="Content Placeholder 2"/>
          <p:cNvSpPr>
            <a:spLocks noGrp="1"/>
          </p:cNvSpPr>
          <p:nvPr>
            <p:ph idx="1"/>
          </p:nvPr>
        </p:nvSpPr>
        <p:spPr>
          <a:xfrm>
            <a:off x="603813" y="914400"/>
            <a:ext cx="10972800" cy="5502276"/>
          </a:xfrm>
        </p:spPr>
        <p:txBody>
          <a:bodyPr>
            <a:noAutofit/>
          </a:bodyPr>
          <a:lstStyle/>
          <a:p>
            <a:pPr marL="0" indent="0" algn="just">
              <a:buNone/>
            </a:pPr>
            <a:endParaRPr lang="en-US" dirty="0" smtClean="0">
              <a:solidFill>
                <a:srgbClr val="FF0000"/>
              </a:solidFill>
            </a:endParaRPr>
          </a:p>
          <a:p>
            <a:pPr marL="0" indent="0" algn="just">
              <a:buNone/>
            </a:pPr>
            <a:endParaRPr lang="en-US" dirty="0">
              <a:solidFill>
                <a:srgbClr val="FF0000"/>
              </a:solidFill>
            </a:endParaRPr>
          </a:p>
          <a:p>
            <a:pPr marL="0" indent="0" algn="just">
              <a:buNone/>
            </a:pPr>
            <a:r>
              <a:rPr lang="en-US" dirty="0" err="1" smtClean="0"/>
              <a:t>Việc</a:t>
            </a:r>
            <a:r>
              <a:rPr lang="en-US" dirty="0" smtClean="0"/>
              <a:t> </a:t>
            </a:r>
            <a:r>
              <a:rPr lang="en-US" dirty="0" err="1"/>
              <a:t>thực</a:t>
            </a:r>
            <a:r>
              <a:rPr lang="en-US" dirty="0"/>
              <a:t> </a:t>
            </a:r>
            <a:r>
              <a:rPr lang="en-US" dirty="0" err="1"/>
              <a:t>hiện</a:t>
            </a:r>
            <a:r>
              <a:rPr lang="en-US" dirty="0"/>
              <a:t> </a:t>
            </a:r>
            <a:r>
              <a:rPr lang="en-US" dirty="0" err="1"/>
              <a:t>xác</a:t>
            </a:r>
            <a:r>
              <a:rPr lang="en-US" dirty="0"/>
              <a:t> </a:t>
            </a:r>
            <a:r>
              <a:rPr lang="en-US" dirty="0" err="1"/>
              <a:t>nhận</a:t>
            </a:r>
            <a:r>
              <a:rPr lang="en-US" dirty="0"/>
              <a:t> </a:t>
            </a:r>
            <a:r>
              <a:rPr lang="en-US" dirty="0" err="1"/>
              <a:t>bảng</a:t>
            </a:r>
            <a:r>
              <a:rPr lang="en-US" dirty="0"/>
              <a:t> </a:t>
            </a:r>
            <a:r>
              <a:rPr lang="en-US" dirty="0" err="1"/>
              <a:t>kê</a:t>
            </a:r>
            <a:r>
              <a:rPr lang="en-US" dirty="0"/>
              <a:t> </a:t>
            </a:r>
            <a:r>
              <a:rPr lang="en-US" dirty="0" err="1"/>
              <a:t>lâm</a:t>
            </a:r>
            <a:r>
              <a:rPr lang="en-US" dirty="0"/>
              <a:t> </a:t>
            </a:r>
            <a:r>
              <a:rPr lang="en-US" dirty="0" err="1"/>
              <a:t>sản</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loại</a:t>
            </a:r>
            <a:r>
              <a:rPr lang="en-US" dirty="0"/>
              <a:t> </a:t>
            </a:r>
            <a:r>
              <a:rPr lang="en-US" dirty="0" err="1"/>
              <a:t>lâm</a:t>
            </a:r>
            <a:r>
              <a:rPr lang="en-US" dirty="0"/>
              <a:t> </a:t>
            </a:r>
            <a:r>
              <a:rPr lang="en-US" dirty="0" err="1"/>
              <a:t>sản</a:t>
            </a:r>
            <a:r>
              <a:rPr lang="en-US" dirty="0"/>
              <a:t> </a:t>
            </a:r>
            <a:r>
              <a:rPr lang="en-US" dirty="0" err="1"/>
              <a:t>nêu</a:t>
            </a:r>
            <a:r>
              <a:rPr lang="en-US" dirty="0"/>
              <a:t> </a:t>
            </a:r>
            <a:r>
              <a:rPr lang="en-US" dirty="0" err="1"/>
              <a:t>trên</a:t>
            </a:r>
            <a:r>
              <a:rPr lang="en-US" dirty="0"/>
              <a:t> </a:t>
            </a:r>
            <a:r>
              <a:rPr lang="en-US" dirty="0" err="1"/>
              <a:t>phải</a:t>
            </a:r>
            <a:r>
              <a:rPr lang="en-US" dirty="0"/>
              <a:t> </a:t>
            </a:r>
            <a:r>
              <a:rPr lang="en-US" dirty="0" err="1"/>
              <a:t>căn</a:t>
            </a:r>
            <a:r>
              <a:rPr lang="en-US" dirty="0"/>
              <a:t> </a:t>
            </a:r>
            <a:r>
              <a:rPr lang="en-US" dirty="0" err="1"/>
              <a:t>cứ</a:t>
            </a:r>
            <a:r>
              <a:rPr lang="en-US" dirty="0"/>
              <a:t> </a:t>
            </a:r>
            <a:r>
              <a:rPr lang="en-US" dirty="0" err="1"/>
              <a:t>vào</a:t>
            </a:r>
            <a:r>
              <a:rPr lang="en-US" dirty="0"/>
              <a:t> </a:t>
            </a:r>
            <a:r>
              <a:rPr lang="en-US" dirty="0" err="1"/>
              <a:t>thành</a:t>
            </a:r>
            <a:r>
              <a:rPr lang="en-US" dirty="0"/>
              <a:t> </a:t>
            </a:r>
            <a:r>
              <a:rPr lang="en-US" dirty="0" err="1"/>
              <a:t>phần</a:t>
            </a:r>
            <a:r>
              <a:rPr lang="en-US" dirty="0"/>
              <a:t> </a:t>
            </a:r>
            <a:r>
              <a:rPr lang="en-US" dirty="0" err="1"/>
              <a:t>hồ</a:t>
            </a:r>
            <a:r>
              <a:rPr lang="en-US" dirty="0"/>
              <a:t> </a:t>
            </a:r>
            <a:r>
              <a:rPr lang="en-US" dirty="0" err="1"/>
              <a:t>sơ</a:t>
            </a:r>
            <a:r>
              <a:rPr lang="en-US" dirty="0"/>
              <a:t> </a:t>
            </a:r>
            <a:r>
              <a:rPr lang="en-US" dirty="0" err="1"/>
              <a:t>lâm</a:t>
            </a:r>
            <a:r>
              <a:rPr lang="en-US" dirty="0"/>
              <a:t> </a:t>
            </a:r>
            <a:r>
              <a:rPr lang="en-US" dirty="0" err="1"/>
              <a:t>sản</a:t>
            </a:r>
            <a:r>
              <a:rPr lang="en-US" dirty="0"/>
              <a:t> </a:t>
            </a:r>
            <a:r>
              <a:rPr lang="en-US" dirty="0" err="1"/>
              <a:t>theo</a:t>
            </a:r>
            <a:r>
              <a:rPr lang="en-US" dirty="0"/>
              <a:t> </a:t>
            </a:r>
            <a:r>
              <a:rPr lang="en-US" dirty="0" err="1"/>
              <a:t>từng</a:t>
            </a:r>
            <a:r>
              <a:rPr lang="en-US" dirty="0"/>
              <a:t> </a:t>
            </a:r>
            <a:r>
              <a:rPr lang="en-US" dirty="0" err="1"/>
              <a:t>giai</a:t>
            </a:r>
            <a:r>
              <a:rPr lang="en-US" dirty="0"/>
              <a:t> </a:t>
            </a:r>
            <a:r>
              <a:rPr lang="en-US" dirty="0" err="1"/>
              <a:t>đoạn</a:t>
            </a:r>
            <a:r>
              <a:rPr lang="en-US" dirty="0"/>
              <a:t> </a:t>
            </a:r>
            <a:r>
              <a:rPr lang="en-US" dirty="0" err="1"/>
              <a:t>cụ</a:t>
            </a:r>
            <a:r>
              <a:rPr lang="en-US" dirty="0"/>
              <a:t> </a:t>
            </a:r>
            <a:r>
              <a:rPr lang="en-US" dirty="0" err="1"/>
              <a:t>thể</a:t>
            </a:r>
            <a:r>
              <a:rPr lang="en-US" dirty="0"/>
              <a:t> </a:t>
            </a:r>
            <a:r>
              <a:rPr lang="en-US" dirty="0" err="1"/>
              <a:t>của</a:t>
            </a:r>
            <a:r>
              <a:rPr lang="en-US" dirty="0"/>
              <a:t> </a:t>
            </a:r>
            <a:r>
              <a:rPr lang="en-US" dirty="0" err="1"/>
              <a:t>lâm</a:t>
            </a:r>
            <a:r>
              <a:rPr lang="en-US" dirty="0"/>
              <a:t> </a:t>
            </a:r>
            <a:r>
              <a:rPr lang="en-US" dirty="0" err="1"/>
              <a:t>sản</a:t>
            </a:r>
            <a:r>
              <a:rPr lang="en-US" dirty="0"/>
              <a:t> </a:t>
            </a:r>
            <a:r>
              <a:rPr lang="en-US" dirty="0" err="1"/>
              <a:t>được</a:t>
            </a:r>
            <a:r>
              <a:rPr lang="en-US" dirty="0"/>
              <a:t> </a:t>
            </a:r>
            <a:r>
              <a:rPr lang="en-US" dirty="0" err="1"/>
              <a:t>quy</a:t>
            </a:r>
            <a:r>
              <a:rPr lang="en-US" dirty="0"/>
              <a:t> </a:t>
            </a:r>
            <a:r>
              <a:rPr lang="en-US" dirty="0" err="1"/>
              <a:t>định</a:t>
            </a:r>
            <a:r>
              <a:rPr lang="en-US" dirty="0"/>
              <a:t> </a:t>
            </a:r>
            <a:r>
              <a:rPr lang="en-US" dirty="0" err="1"/>
              <a:t>tại</a:t>
            </a:r>
            <a:r>
              <a:rPr lang="en-US" dirty="0"/>
              <a:t> </a:t>
            </a:r>
            <a:r>
              <a:rPr lang="en-US" dirty="0" err="1"/>
              <a:t>chương</a:t>
            </a:r>
            <a:r>
              <a:rPr lang="en-US" dirty="0"/>
              <a:t> III </a:t>
            </a:r>
            <a:r>
              <a:rPr lang="en-US" dirty="0" err="1"/>
              <a:t>của</a:t>
            </a:r>
            <a:r>
              <a:rPr lang="en-US" dirty="0"/>
              <a:t> </a:t>
            </a:r>
            <a:r>
              <a:rPr lang="en-US" dirty="0" err="1"/>
              <a:t>Thông</a:t>
            </a:r>
            <a:r>
              <a:rPr lang="en-US" dirty="0"/>
              <a:t> </a:t>
            </a:r>
            <a:r>
              <a:rPr lang="en-US" dirty="0" err="1"/>
              <a:t>tư</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xác</a:t>
            </a:r>
            <a:r>
              <a:rPr lang="en-US" dirty="0"/>
              <a:t> </a:t>
            </a:r>
            <a:r>
              <a:rPr lang="en-US" dirty="0" err="1"/>
              <a:t>nhận</a:t>
            </a:r>
            <a:r>
              <a:rPr lang="en-US" dirty="0"/>
              <a:t>.</a:t>
            </a: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26</a:t>
            </a:fld>
            <a:endParaRPr lang="en-US"/>
          </a:p>
        </p:txBody>
      </p:sp>
    </p:spTree>
    <p:extLst>
      <p:ext uri="{BB962C8B-B14F-4D97-AF65-F5344CB8AC3E}">
        <p14:creationId xmlns:p14="http://schemas.microsoft.com/office/powerpoint/2010/main" val="17808681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183"/>
            <a:ext cx="10972800" cy="944562"/>
          </a:xfrm>
          <a:solidFill>
            <a:srgbClr val="00B050"/>
          </a:solidFill>
        </p:spPr>
        <p:txBody>
          <a:bodyPr>
            <a:normAutofit/>
          </a:bodyPr>
          <a:lstStyle/>
          <a:p>
            <a:r>
              <a:rPr lang="en-US" sz="3200" b="1" dirty="0">
                <a:solidFill>
                  <a:srgbClr val="FFFF00"/>
                </a:solidFill>
                <a:latin typeface="+mn-lt"/>
              </a:rPr>
              <a:t>Cơ quan có thẩm quyền xác nhận Bảng kê lâm sản</a:t>
            </a:r>
            <a:endParaRPr lang="vi-VN" sz="3200" b="1" dirty="0">
              <a:solidFill>
                <a:srgbClr val="FFFF00"/>
              </a:solidFill>
              <a:latin typeface="+mn-lt"/>
            </a:endParaRPr>
          </a:p>
        </p:txBody>
      </p:sp>
      <p:sp>
        <p:nvSpPr>
          <p:cNvPr id="4" name="Date Placeholder 3"/>
          <p:cNvSpPr>
            <a:spLocks noGrp="1"/>
          </p:cNvSpPr>
          <p:nvPr>
            <p:ph type="dt" sz="half" idx="10"/>
          </p:nvPr>
        </p:nvSpPr>
        <p:spPr>
          <a:xfrm>
            <a:off x="609600" y="6271896"/>
            <a:ext cx="2844800" cy="365125"/>
          </a:xfrm>
        </p:spPr>
        <p:txBody>
          <a:bodyPr/>
          <a:lstStyle/>
          <a:p>
            <a:pPr algn="just"/>
            <a:fld id="{7BDC6380-AA9A-4582-9233-FF5898D0FB67}" type="datetime1">
              <a:rPr lang="en-US" smtClean="0"/>
              <a:pPr algn="just"/>
              <a:t>6/22/2023</a:t>
            </a:fld>
            <a:endParaRPr lang="en-US" dirty="0"/>
          </a:p>
        </p:txBody>
      </p:sp>
      <p:sp>
        <p:nvSpPr>
          <p:cNvPr id="5" name="Slide Number Placeholder 4"/>
          <p:cNvSpPr>
            <a:spLocks noGrp="1"/>
          </p:cNvSpPr>
          <p:nvPr>
            <p:ph type="sldNum" sz="quarter" idx="12"/>
          </p:nvPr>
        </p:nvSpPr>
        <p:spPr>
          <a:xfrm>
            <a:off x="8737600" y="6271896"/>
            <a:ext cx="2844800" cy="365125"/>
          </a:xfrm>
        </p:spPr>
        <p:txBody>
          <a:bodyPr/>
          <a:lstStyle/>
          <a:p>
            <a:pPr algn="just"/>
            <a:fld id="{C70D3A15-4C43-420A-867E-5D00651CC0AB}" type="slidenum">
              <a:rPr lang="en-US" smtClean="0"/>
              <a:pPr algn="just"/>
              <a:t>27</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07792778"/>
              </p:ext>
            </p:extLst>
          </p:nvPr>
        </p:nvGraphicFramePr>
        <p:xfrm>
          <a:off x="609600" y="3183362"/>
          <a:ext cx="10972800" cy="3134254"/>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1074949510"/>
                    </a:ext>
                  </a:extLst>
                </a:gridCol>
                <a:gridCol w="7620000">
                  <a:extLst>
                    <a:ext uri="{9D8B030D-6E8A-4147-A177-3AD203B41FA5}">
                      <a16:colId xmlns:a16="http://schemas.microsoft.com/office/drawing/2014/main" val="1920788515"/>
                    </a:ext>
                  </a:extLst>
                </a:gridCol>
              </a:tblGrid>
              <a:tr h="1554162">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rgbClr val="FFFF00"/>
                          </a:solidFill>
                          <a:effectLst/>
                          <a:latin typeface="+mn-lt"/>
                          <a:ea typeface="+mn-ea"/>
                          <a:cs typeface="+mn-cs"/>
                        </a:rPr>
                        <a:t>6</a:t>
                      </a:r>
                      <a:r>
                        <a:rPr lang="vi-VN" sz="2600" b="1" kern="1200" dirty="0" smtClean="0">
                          <a:solidFill>
                            <a:srgbClr val="FFFF00"/>
                          </a:solidFill>
                          <a:effectLst/>
                          <a:latin typeface="+mn-lt"/>
                          <a:ea typeface="+mn-ea"/>
                          <a:cs typeface="+mn-cs"/>
                        </a:rPr>
                        <a:t>. </a:t>
                      </a:r>
                      <a:r>
                        <a:rPr lang="en-US" sz="2600" b="1" kern="1200" dirty="0" smtClean="0">
                          <a:solidFill>
                            <a:srgbClr val="FFFF00"/>
                          </a:solidFill>
                          <a:effectLst/>
                          <a:latin typeface="+mn-lt"/>
                          <a:ea typeface="+mn-ea"/>
                          <a:cs typeface="+mn-cs"/>
                        </a:rPr>
                        <a:t>Cơ quan có thẩm quyền xác nhận Bảng kê lâm sản</a:t>
                      </a:r>
                      <a:r>
                        <a:rPr lang="vi-VN" sz="2600" b="1" kern="1200" dirty="0" smtClean="0">
                          <a:solidFill>
                            <a:srgbClr val="FFFF00"/>
                          </a:solidFill>
                          <a:effectLst/>
                          <a:latin typeface="+mn-lt"/>
                          <a:ea typeface="+mn-ea"/>
                          <a:cs typeface="+mn-cs"/>
                        </a:rPr>
                        <a:t>: C</a:t>
                      </a:r>
                      <a:r>
                        <a:rPr lang="en-US" sz="2600" b="1" kern="1200" dirty="0" smtClean="0">
                          <a:solidFill>
                            <a:srgbClr val="FFFF00"/>
                          </a:solidFill>
                          <a:effectLst/>
                          <a:latin typeface="+mn-lt"/>
                          <a:ea typeface="+mn-ea"/>
                          <a:cs typeface="+mn-cs"/>
                        </a:rPr>
                        <a:t>ơ quan Kiểm lâm sở tại</a:t>
                      </a:r>
                      <a:r>
                        <a:rPr lang="vi-VN" sz="2600" b="1" kern="1200" dirty="0" smtClean="0">
                          <a:solidFill>
                            <a:srgbClr val="FFFF00"/>
                          </a:solidFill>
                          <a:effectLst/>
                          <a:latin typeface="+mn-lt"/>
                          <a:ea typeface="+mn-ea"/>
                          <a:cs typeface="+mn-cs"/>
                        </a:rPr>
                        <a:t>.</a:t>
                      </a:r>
                      <a:endParaRPr lang="en-US" sz="2600" b="1" kern="1200" dirty="0" smtClean="0">
                        <a:solidFill>
                          <a:srgbClr val="FFFF00"/>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rgbClr val="FFFF00"/>
                          </a:solidFill>
                          <a:effectLst/>
                          <a:latin typeface="+mn-lt"/>
                          <a:ea typeface="+mn-ea"/>
                          <a:cs typeface="+mn-cs"/>
                        </a:rPr>
                        <a:t>(</a:t>
                      </a:r>
                      <a:r>
                        <a:rPr lang="en-US" sz="2600" dirty="0" smtClean="0">
                          <a:solidFill>
                            <a:srgbClr val="FFFF00"/>
                          </a:solidFill>
                          <a:latin typeface="+mn-lt"/>
                        </a:rPr>
                        <a:t>khoản 1 Điều 3)</a:t>
                      </a:r>
                    </a:p>
                    <a:p>
                      <a:pPr marL="0" marR="0" indent="0" algn="ctr" defTabSz="914400" rtl="0" eaLnBrk="1" fontAlgn="auto" latinLnBrk="0" hangingPunct="1">
                        <a:lnSpc>
                          <a:spcPct val="100000"/>
                        </a:lnSpc>
                        <a:spcBef>
                          <a:spcPts val="0"/>
                        </a:spcBef>
                        <a:spcAft>
                          <a:spcPts val="0"/>
                        </a:spcAft>
                        <a:buClrTx/>
                        <a:buSzTx/>
                        <a:buFontTx/>
                        <a:buNone/>
                        <a:tabLst/>
                        <a:defRPr/>
                      </a:pPr>
                      <a:endParaRPr lang="vi-VN" sz="2600" b="0" dirty="0">
                        <a:solidFill>
                          <a:srgbClr val="FFFF00"/>
                        </a:solidFill>
                        <a:latin typeface="+mn-lt"/>
                      </a:endParaRPr>
                    </a:p>
                  </a:txBody>
                  <a:tcPr anchor="ctr">
                    <a:solidFill>
                      <a:srgbClr val="00B050"/>
                    </a:solidFill>
                  </a:tcPr>
                </a:tc>
                <a:tc>
                  <a:txBody>
                    <a:bodyPr/>
                    <a:lstStyle/>
                    <a:p>
                      <a:r>
                        <a:rPr lang="en-US" sz="2600" dirty="0" smtClean="0">
                          <a:solidFill>
                            <a:srgbClr val="FFFF00"/>
                          </a:solidFill>
                          <a:latin typeface="+mn-lt"/>
                        </a:rPr>
                        <a:t>Cơ quan Kiểm lâm cấp huyện </a:t>
                      </a:r>
                    </a:p>
                  </a:txBody>
                  <a:tcPr anchor="ctr">
                    <a:solidFill>
                      <a:srgbClr val="00B050"/>
                    </a:solidFill>
                  </a:tcPr>
                </a:tc>
                <a:extLst>
                  <a:ext uri="{0D108BD9-81ED-4DB2-BD59-A6C34878D82A}">
                    <a16:rowId xmlns:a16="http://schemas.microsoft.com/office/drawing/2014/main" val="4054373947"/>
                  </a:ext>
                </a:extLst>
              </a:tr>
              <a:tr h="1580092">
                <a:tc vMerge="1">
                  <a:txBody>
                    <a:bodyPr/>
                    <a:lstStyle/>
                    <a:p>
                      <a:endParaRPr lang="vi-VN" sz="2600" b="0"/>
                    </a:p>
                  </a:txBody>
                  <a:tcPr/>
                </a:tc>
                <a:tc>
                  <a:txBody>
                    <a:bodyPr/>
                    <a:lstStyle/>
                    <a:p>
                      <a:r>
                        <a:rPr lang="en-US" sz="2600" b="1" dirty="0" smtClean="0">
                          <a:solidFill>
                            <a:srgbClr val="FFFF00"/>
                          </a:solidFill>
                          <a:latin typeface="+mn-lt"/>
                        </a:rPr>
                        <a:t>Cơ quan Kiểm lâm cấp tỉnh ở những địa phương không có Cơ quan Kiểm lâm cấp huyện.</a:t>
                      </a:r>
                      <a:endParaRPr lang="en-US" sz="2600" b="1" dirty="0">
                        <a:solidFill>
                          <a:srgbClr val="FFFF00"/>
                        </a:solidFill>
                        <a:latin typeface="+mn-lt"/>
                      </a:endParaRPr>
                    </a:p>
                  </a:txBody>
                  <a:tcPr anchor="ctr">
                    <a:solidFill>
                      <a:srgbClr val="00B050"/>
                    </a:solidFill>
                  </a:tcPr>
                </a:tc>
                <a:extLst>
                  <a:ext uri="{0D108BD9-81ED-4DB2-BD59-A6C34878D82A}">
                    <a16:rowId xmlns:a16="http://schemas.microsoft.com/office/drawing/2014/main" val="1659066386"/>
                  </a:ext>
                </a:extLst>
              </a:tr>
            </a:tbl>
          </a:graphicData>
        </a:graphic>
      </p:graphicFrame>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30762"/>
            <a:ext cx="2035034" cy="1676400"/>
          </a:xfrm>
          <a:prstGeom prst="rect">
            <a:avLst/>
          </a:prstGeom>
        </p:spPr>
      </p:pic>
    </p:spTree>
    <p:extLst>
      <p:ext uri="{BB962C8B-B14F-4D97-AF65-F5344CB8AC3E}">
        <p14:creationId xmlns:p14="http://schemas.microsoft.com/office/powerpoint/2010/main" val="1608341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lock Arc 9"/>
          <p:cNvSpPr/>
          <p:nvPr/>
        </p:nvSpPr>
        <p:spPr>
          <a:xfrm>
            <a:off x="-6039685" y="-649893"/>
            <a:ext cx="9121736" cy="8203824"/>
          </a:xfrm>
          <a:prstGeom prst="blockArc">
            <a:avLst>
              <a:gd name="adj1" fmla="val 18900000"/>
              <a:gd name="adj2" fmla="val 2723349"/>
              <a:gd name="adj3" fmla="val 0"/>
            </a:avLst>
          </a:prstGeom>
        </p:spPr>
        <p:style>
          <a:lnRef idx="2">
            <a:schemeClr val="accent6">
              <a:hueOff val="0"/>
              <a:satOff val="0"/>
              <a:lumOff val="0"/>
              <a:alphaOff val="0"/>
            </a:schemeClr>
          </a:lnRef>
          <a:fillRef idx="0">
            <a:schemeClr val="accent6">
              <a:tint val="90000"/>
              <a:hueOff val="0"/>
              <a:satOff val="0"/>
              <a:lumOff val="0"/>
              <a:alphaOff val="0"/>
            </a:schemeClr>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 name="Date Placeholder 3"/>
          <p:cNvSpPr>
            <a:spLocks noGrp="1"/>
          </p:cNvSpPr>
          <p:nvPr>
            <p:ph type="dt" sz="half" idx="10"/>
          </p:nvPr>
        </p:nvSpPr>
        <p:spPr/>
        <p:txBody>
          <a:bodyPr/>
          <a:lstStyle/>
          <a:p>
            <a:fld id="{7BDC6380-AA9A-4582-9233-FF5898D0FB67}" type="datetime1">
              <a:rPr lang="en-US" sz="2500" smtClean="0"/>
              <a:t>6/22/2023</a:t>
            </a:fld>
            <a:endParaRPr lang="en-US" sz="2500"/>
          </a:p>
        </p:txBody>
      </p:sp>
      <p:sp>
        <p:nvSpPr>
          <p:cNvPr id="5" name="Slide Number Placeholder 4"/>
          <p:cNvSpPr>
            <a:spLocks noGrp="1"/>
          </p:cNvSpPr>
          <p:nvPr>
            <p:ph type="sldNum" sz="quarter" idx="12"/>
          </p:nvPr>
        </p:nvSpPr>
        <p:spPr/>
        <p:txBody>
          <a:bodyPr/>
          <a:lstStyle/>
          <a:p>
            <a:fld id="{C70D3A15-4C43-420A-867E-5D00651CC0AB}" type="slidenum">
              <a:rPr lang="en-US" sz="2500" smtClean="0"/>
              <a:t>28</a:t>
            </a:fld>
            <a:endParaRPr lang="en-US" sz="2500"/>
          </a:p>
        </p:txBody>
      </p:sp>
      <p:sp>
        <p:nvSpPr>
          <p:cNvPr id="8" name="Flowchart: Delay 7"/>
          <p:cNvSpPr/>
          <p:nvPr/>
        </p:nvSpPr>
        <p:spPr>
          <a:xfrm>
            <a:off x="152400" y="1417638"/>
            <a:ext cx="2405317" cy="4068762"/>
          </a:xfrm>
          <a:prstGeom prst="flowChartDelay">
            <a:avLst/>
          </a:prstGeom>
          <a:solidFill>
            <a:srgbClr val="00B050"/>
          </a:solidFill>
          <a:effectLst>
            <a:outerShdw blurRad="50800" dist="50800" dir="5400000" algn="ctr" rotWithShape="0">
              <a:srgbClr val="00B05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7. Hồ sơ đề nghị xác nhận lâm sản</a:t>
            </a:r>
          </a:p>
        </p:txBody>
      </p:sp>
      <p:grpSp>
        <p:nvGrpSpPr>
          <p:cNvPr id="7" name="Group 6"/>
          <p:cNvGrpSpPr/>
          <p:nvPr/>
        </p:nvGrpSpPr>
        <p:grpSpPr>
          <a:xfrm>
            <a:off x="1600200" y="239106"/>
            <a:ext cx="10233944" cy="1327080"/>
            <a:chOff x="2028005" y="540151"/>
            <a:chExt cx="9419466" cy="681002"/>
          </a:xfrm>
          <a:solidFill>
            <a:schemeClr val="accent1">
              <a:lumMod val="75000"/>
            </a:schemeClr>
          </a:solidFill>
        </p:grpSpPr>
        <p:grpSp>
          <p:nvGrpSpPr>
            <p:cNvPr id="21" name="Group 20"/>
            <p:cNvGrpSpPr/>
            <p:nvPr/>
          </p:nvGrpSpPr>
          <p:grpSpPr>
            <a:xfrm>
              <a:off x="2028005" y="540151"/>
              <a:ext cx="9419466" cy="681002"/>
              <a:chOff x="2395920" y="501600"/>
              <a:chExt cx="8289556" cy="969190"/>
            </a:xfrm>
            <a:grpFill/>
          </p:grpSpPr>
          <p:sp>
            <p:nvSpPr>
              <p:cNvPr id="11" name="Freeform 10"/>
              <p:cNvSpPr/>
              <p:nvPr/>
            </p:nvSpPr>
            <p:spPr>
              <a:xfrm>
                <a:off x="2901045" y="501600"/>
                <a:ext cx="7784431" cy="958849"/>
              </a:xfrm>
              <a:custGeom>
                <a:avLst/>
                <a:gdLst>
                  <a:gd name="connsiteX0" fmla="*/ 0 w 8289950"/>
                  <a:gd name="connsiteY0" fmla="*/ 0 h 1219200"/>
                  <a:gd name="connsiteX1" fmla="*/ 8289950 w 8289950"/>
                  <a:gd name="connsiteY1" fmla="*/ 0 h 1219200"/>
                  <a:gd name="connsiteX2" fmla="*/ 8289950 w 8289950"/>
                  <a:gd name="connsiteY2" fmla="*/ 1219200 h 1219200"/>
                  <a:gd name="connsiteX3" fmla="*/ 0 w 8289950"/>
                  <a:gd name="connsiteY3" fmla="*/ 1219200 h 1219200"/>
                  <a:gd name="connsiteX4" fmla="*/ 0 w 828995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950" h="1219200">
                    <a:moveTo>
                      <a:pt x="0" y="0"/>
                    </a:moveTo>
                    <a:lnTo>
                      <a:pt x="8289950" y="0"/>
                    </a:lnTo>
                    <a:lnTo>
                      <a:pt x="8289950" y="1219200"/>
                    </a:lnTo>
                    <a:lnTo>
                      <a:pt x="0" y="1219200"/>
                    </a:lnTo>
                    <a:lnTo>
                      <a:pt x="0" y="0"/>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67740" tIns="96520" rIns="96520" bIns="96520" numCol="1" spcCol="1270" anchor="ctr" anchorCtr="0">
                <a:noAutofit/>
              </a:bodyPr>
              <a:lstStyle/>
              <a:p>
                <a:r>
                  <a:rPr lang="en-US" sz="2800" dirty="0" smtClean="0"/>
                  <a:t>Bản </a:t>
                </a:r>
                <a:r>
                  <a:rPr lang="en-US" sz="2800" dirty="0"/>
                  <a:t>chính Đơn đề nghị </a:t>
                </a:r>
                <a:r>
                  <a:rPr lang="vi-VN" sz="2800" dirty="0"/>
                  <a:t>xác nhận B</a:t>
                </a:r>
                <a:r>
                  <a:rPr lang="en-GB" sz="2800" dirty="0"/>
                  <a:t>ảng kê lâm sản </a:t>
                </a:r>
                <a:r>
                  <a:rPr lang="en-US" sz="2800" dirty="0"/>
                  <a:t>theo Mẫu số 06 tại Phụ lục ban hành kèm theo Thông tư này;</a:t>
                </a:r>
              </a:p>
            </p:txBody>
          </p:sp>
          <p:sp>
            <p:nvSpPr>
              <p:cNvPr id="12" name="Oval 11"/>
              <p:cNvSpPr/>
              <p:nvPr/>
            </p:nvSpPr>
            <p:spPr>
              <a:xfrm>
                <a:off x="2395920" y="505468"/>
                <a:ext cx="1108885" cy="965322"/>
              </a:xfrm>
              <a:prstGeom prst="ellipse">
                <a:avLst/>
              </a:prstGeom>
              <a:grpFill/>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0" name="Oval 29"/>
            <p:cNvSpPr/>
            <p:nvPr/>
          </p:nvSpPr>
          <p:spPr>
            <a:xfrm>
              <a:off x="2261740" y="664563"/>
              <a:ext cx="804726" cy="436141"/>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1)</a:t>
              </a:r>
              <a:endParaRPr lang="vi-VN" sz="2500" b="1" dirty="0"/>
            </a:p>
          </p:txBody>
        </p:sp>
      </p:grpSp>
      <p:grpSp>
        <p:nvGrpSpPr>
          <p:cNvPr id="36" name="Group 35"/>
          <p:cNvGrpSpPr/>
          <p:nvPr/>
        </p:nvGrpSpPr>
        <p:grpSpPr>
          <a:xfrm>
            <a:off x="2223806" y="1895046"/>
            <a:ext cx="9639366" cy="1327080"/>
            <a:chOff x="2028005" y="540151"/>
            <a:chExt cx="9419466" cy="681002"/>
          </a:xfrm>
          <a:solidFill>
            <a:schemeClr val="accent4">
              <a:lumMod val="40000"/>
              <a:lumOff val="60000"/>
            </a:schemeClr>
          </a:solidFill>
        </p:grpSpPr>
        <p:grpSp>
          <p:nvGrpSpPr>
            <p:cNvPr id="37" name="Group 36"/>
            <p:cNvGrpSpPr/>
            <p:nvPr/>
          </p:nvGrpSpPr>
          <p:grpSpPr>
            <a:xfrm>
              <a:off x="2028005" y="540151"/>
              <a:ext cx="9419466" cy="681002"/>
              <a:chOff x="2395920" y="501600"/>
              <a:chExt cx="8289556" cy="969190"/>
            </a:xfrm>
            <a:grpFill/>
          </p:grpSpPr>
          <p:sp>
            <p:nvSpPr>
              <p:cNvPr id="39" name="Freeform 38"/>
              <p:cNvSpPr/>
              <p:nvPr/>
            </p:nvSpPr>
            <p:spPr>
              <a:xfrm>
                <a:off x="2804938" y="501600"/>
                <a:ext cx="7880538" cy="958849"/>
              </a:xfrm>
              <a:custGeom>
                <a:avLst/>
                <a:gdLst>
                  <a:gd name="connsiteX0" fmla="*/ 0 w 8289950"/>
                  <a:gd name="connsiteY0" fmla="*/ 0 h 1219200"/>
                  <a:gd name="connsiteX1" fmla="*/ 8289950 w 8289950"/>
                  <a:gd name="connsiteY1" fmla="*/ 0 h 1219200"/>
                  <a:gd name="connsiteX2" fmla="*/ 8289950 w 8289950"/>
                  <a:gd name="connsiteY2" fmla="*/ 1219200 h 1219200"/>
                  <a:gd name="connsiteX3" fmla="*/ 0 w 8289950"/>
                  <a:gd name="connsiteY3" fmla="*/ 1219200 h 1219200"/>
                  <a:gd name="connsiteX4" fmla="*/ 0 w 828995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950" h="1219200">
                    <a:moveTo>
                      <a:pt x="0" y="0"/>
                    </a:moveTo>
                    <a:lnTo>
                      <a:pt x="8289950" y="0"/>
                    </a:lnTo>
                    <a:lnTo>
                      <a:pt x="8289950" y="1219200"/>
                    </a:lnTo>
                    <a:lnTo>
                      <a:pt x="0" y="1219200"/>
                    </a:lnTo>
                    <a:lnTo>
                      <a:pt x="0" y="0"/>
                    </a:lnTo>
                    <a:close/>
                  </a:path>
                </a:pathLst>
              </a:cu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67740" tIns="96520" rIns="96520" bIns="96520" numCol="1" spcCol="1270" anchor="ctr" anchorCtr="0">
                <a:noAutofit/>
              </a:bodyPr>
              <a:lstStyle/>
              <a:p>
                <a:r>
                  <a:rPr lang="vi-VN" sz="2800" dirty="0" smtClean="0"/>
                  <a:t>Bản </a:t>
                </a:r>
                <a:r>
                  <a:rPr lang="vi-VN" sz="2800" dirty="0"/>
                  <a:t>chính Bảng kê lâm sản </a:t>
                </a:r>
                <a:r>
                  <a:rPr lang="en-US" sz="2800" dirty="0"/>
                  <a:t>được lập theo quy định tại khoản 2 Điều này;</a:t>
                </a:r>
              </a:p>
            </p:txBody>
          </p:sp>
          <p:sp>
            <p:nvSpPr>
              <p:cNvPr id="40" name="Oval 39"/>
              <p:cNvSpPr/>
              <p:nvPr/>
            </p:nvSpPr>
            <p:spPr>
              <a:xfrm>
                <a:off x="2395920" y="505468"/>
                <a:ext cx="1108885" cy="965322"/>
              </a:xfrm>
              <a:prstGeom prst="ellipse">
                <a:avLst/>
              </a:prstGeom>
              <a:grpFill/>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38" name="Oval 37"/>
            <p:cNvSpPr/>
            <p:nvPr/>
          </p:nvSpPr>
          <p:spPr>
            <a:xfrm>
              <a:off x="2223151" y="664563"/>
              <a:ext cx="885199" cy="43614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2)</a:t>
              </a:r>
              <a:endParaRPr lang="vi-VN" sz="2500" b="1" dirty="0"/>
            </a:p>
          </p:txBody>
        </p:sp>
      </p:grpSp>
      <p:grpSp>
        <p:nvGrpSpPr>
          <p:cNvPr id="41" name="Group 40"/>
          <p:cNvGrpSpPr/>
          <p:nvPr/>
        </p:nvGrpSpPr>
        <p:grpSpPr>
          <a:xfrm>
            <a:off x="2194778" y="3592351"/>
            <a:ext cx="9639366" cy="1327080"/>
            <a:chOff x="2028005" y="540151"/>
            <a:chExt cx="9419466" cy="681002"/>
          </a:xfrm>
        </p:grpSpPr>
        <p:grpSp>
          <p:nvGrpSpPr>
            <p:cNvPr id="42" name="Group 41"/>
            <p:cNvGrpSpPr/>
            <p:nvPr/>
          </p:nvGrpSpPr>
          <p:grpSpPr>
            <a:xfrm>
              <a:off x="2028005" y="540151"/>
              <a:ext cx="9419466" cy="681002"/>
              <a:chOff x="2395920" y="501600"/>
              <a:chExt cx="8289556" cy="969190"/>
            </a:xfrm>
          </p:grpSpPr>
          <p:sp>
            <p:nvSpPr>
              <p:cNvPr id="44" name="Freeform 43"/>
              <p:cNvSpPr/>
              <p:nvPr/>
            </p:nvSpPr>
            <p:spPr>
              <a:xfrm>
                <a:off x="2890221" y="501600"/>
                <a:ext cx="7795255" cy="958849"/>
              </a:xfrm>
              <a:custGeom>
                <a:avLst/>
                <a:gdLst>
                  <a:gd name="connsiteX0" fmla="*/ 0 w 8289950"/>
                  <a:gd name="connsiteY0" fmla="*/ 0 h 1219200"/>
                  <a:gd name="connsiteX1" fmla="*/ 8289950 w 8289950"/>
                  <a:gd name="connsiteY1" fmla="*/ 0 h 1219200"/>
                  <a:gd name="connsiteX2" fmla="*/ 8289950 w 8289950"/>
                  <a:gd name="connsiteY2" fmla="*/ 1219200 h 1219200"/>
                  <a:gd name="connsiteX3" fmla="*/ 0 w 8289950"/>
                  <a:gd name="connsiteY3" fmla="*/ 1219200 h 1219200"/>
                  <a:gd name="connsiteX4" fmla="*/ 0 w 828995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950" h="1219200">
                    <a:moveTo>
                      <a:pt x="0" y="0"/>
                    </a:moveTo>
                    <a:lnTo>
                      <a:pt x="8289950" y="0"/>
                    </a:lnTo>
                    <a:lnTo>
                      <a:pt x="8289950" y="1219200"/>
                    </a:lnTo>
                    <a:lnTo>
                      <a:pt x="0" y="1219200"/>
                    </a:lnTo>
                    <a:lnTo>
                      <a:pt x="0" y="0"/>
                    </a:lnTo>
                    <a:close/>
                  </a:path>
                </a:pathLst>
              </a:custGeom>
              <a:solidFill>
                <a:schemeClr val="accent3">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67740" tIns="96520" rIns="96520" bIns="96520" numCol="1" spcCol="1270" anchor="ctr" anchorCtr="0">
                <a:noAutofit/>
              </a:bodyPr>
              <a:lstStyle/>
              <a:p>
                <a:r>
                  <a:rPr lang="en-US" sz="2800" dirty="0" smtClean="0"/>
                  <a:t>Bản </a:t>
                </a:r>
                <a:r>
                  <a:rPr lang="en-US" sz="2800" dirty="0"/>
                  <a:t>sao hồ sơ nguồn gốc lâm sản (05 trường hợp);</a:t>
                </a:r>
              </a:p>
            </p:txBody>
          </p:sp>
          <p:sp>
            <p:nvSpPr>
              <p:cNvPr id="45" name="Oval 44"/>
              <p:cNvSpPr/>
              <p:nvPr/>
            </p:nvSpPr>
            <p:spPr>
              <a:xfrm>
                <a:off x="2395920" y="505468"/>
                <a:ext cx="1108885" cy="965322"/>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43" name="Oval 42"/>
            <p:cNvSpPr/>
            <p:nvPr/>
          </p:nvSpPr>
          <p:spPr>
            <a:xfrm>
              <a:off x="2223151" y="664563"/>
              <a:ext cx="885199" cy="436141"/>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3)</a:t>
              </a:r>
              <a:endParaRPr lang="vi-VN" sz="2500" b="1" dirty="0"/>
            </a:p>
          </p:txBody>
        </p:sp>
      </p:grpSp>
      <p:grpSp>
        <p:nvGrpSpPr>
          <p:cNvPr id="46" name="Group 45"/>
          <p:cNvGrpSpPr/>
          <p:nvPr/>
        </p:nvGrpSpPr>
        <p:grpSpPr>
          <a:xfrm>
            <a:off x="1600200" y="5239658"/>
            <a:ext cx="10233944" cy="1327080"/>
            <a:chOff x="2028005" y="540151"/>
            <a:chExt cx="9419466" cy="681002"/>
          </a:xfrm>
        </p:grpSpPr>
        <p:grpSp>
          <p:nvGrpSpPr>
            <p:cNvPr id="47" name="Group 46"/>
            <p:cNvGrpSpPr/>
            <p:nvPr/>
          </p:nvGrpSpPr>
          <p:grpSpPr>
            <a:xfrm>
              <a:off x="2028005" y="540151"/>
              <a:ext cx="9419466" cy="681002"/>
              <a:chOff x="2395920" y="501600"/>
              <a:chExt cx="8289556" cy="969190"/>
            </a:xfrm>
          </p:grpSpPr>
          <p:sp>
            <p:nvSpPr>
              <p:cNvPr id="49" name="Freeform 48"/>
              <p:cNvSpPr/>
              <p:nvPr/>
            </p:nvSpPr>
            <p:spPr>
              <a:xfrm>
                <a:off x="2901045" y="501600"/>
                <a:ext cx="7784431" cy="958849"/>
              </a:xfrm>
              <a:custGeom>
                <a:avLst/>
                <a:gdLst>
                  <a:gd name="connsiteX0" fmla="*/ 0 w 8289950"/>
                  <a:gd name="connsiteY0" fmla="*/ 0 h 1219200"/>
                  <a:gd name="connsiteX1" fmla="*/ 8289950 w 8289950"/>
                  <a:gd name="connsiteY1" fmla="*/ 0 h 1219200"/>
                  <a:gd name="connsiteX2" fmla="*/ 8289950 w 8289950"/>
                  <a:gd name="connsiteY2" fmla="*/ 1219200 h 1219200"/>
                  <a:gd name="connsiteX3" fmla="*/ 0 w 8289950"/>
                  <a:gd name="connsiteY3" fmla="*/ 1219200 h 1219200"/>
                  <a:gd name="connsiteX4" fmla="*/ 0 w 8289950"/>
                  <a:gd name="connsiteY4" fmla="*/ 0 h 121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950" h="1219200">
                    <a:moveTo>
                      <a:pt x="0" y="0"/>
                    </a:moveTo>
                    <a:lnTo>
                      <a:pt x="8289950" y="0"/>
                    </a:lnTo>
                    <a:lnTo>
                      <a:pt x="8289950" y="1219200"/>
                    </a:lnTo>
                    <a:lnTo>
                      <a:pt x="0" y="121920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67740" tIns="96520" rIns="96520" bIns="96520" numCol="1" spcCol="1270" anchor="ctr" anchorCtr="0">
                <a:noAutofit/>
              </a:bodyPr>
              <a:lstStyle/>
              <a:p>
                <a:r>
                  <a:rPr lang="en-US" sz="2800" dirty="0" smtClean="0"/>
                  <a:t>Bản </a:t>
                </a:r>
                <a:r>
                  <a:rPr lang="en-US" sz="2800" dirty="0"/>
                  <a:t>chính Sổ theo dõi nhập, xuất lâm sản đối với chủ lâm sản là tổ chức, hộ kinh doanh xuất bán lâm sản .</a:t>
                </a:r>
              </a:p>
            </p:txBody>
          </p:sp>
          <p:sp>
            <p:nvSpPr>
              <p:cNvPr id="50" name="Oval 49"/>
              <p:cNvSpPr/>
              <p:nvPr/>
            </p:nvSpPr>
            <p:spPr>
              <a:xfrm>
                <a:off x="2395920" y="505468"/>
                <a:ext cx="1108885" cy="965322"/>
              </a:xfrm>
              <a:prstGeom prst="ellipse">
                <a:avLst/>
              </a:prstGeom>
            </p:spPr>
            <p:style>
              <a:lnRef idx="2">
                <a:schemeClr val="accent5">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48" name="Oval 47"/>
            <p:cNvSpPr/>
            <p:nvPr/>
          </p:nvSpPr>
          <p:spPr>
            <a:xfrm>
              <a:off x="2248381" y="664563"/>
              <a:ext cx="804726" cy="436141"/>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t>4)</a:t>
              </a:r>
              <a:endParaRPr lang="vi-VN" sz="2500" b="1" dirty="0"/>
            </a:p>
          </p:txBody>
        </p:sp>
      </p:grpSp>
    </p:spTree>
    <p:extLst>
      <p:ext uri="{BB962C8B-B14F-4D97-AF65-F5344CB8AC3E}">
        <p14:creationId xmlns:p14="http://schemas.microsoft.com/office/powerpoint/2010/main" val="3656794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z="2400" smtClean="0"/>
              <a:t>6/22/2023</a:t>
            </a:fld>
            <a:endParaRPr lang="en-US" sz="2400"/>
          </a:p>
        </p:txBody>
      </p:sp>
      <p:sp>
        <p:nvSpPr>
          <p:cNvPr id="5" name="Slide Number Placeholder 4"/>
          <p:cNvSpPr>
            <a:spLocks noGrp="1"/>
          </p:cNvSpPr>
          <p:nvPr>
            <p:ph type="sldNum" sz="quarter" idx="12"/>
          </p:nvPr>
        </p:nvSpPr>
        <p:spPr/>
        <p:txBody>
          <a:bodyPr/>
          <a:lstStyle/>
          <a:p>
            <a:fld id="{C70D3A15-4C43-420A-867E-5D00651CC0AB}" type="slidenum">
              <a:rPr lang="en-US" sz="2400" smtClean="0"/>
              <a:t>29</a:t>
            </a:fld>
            <a:endParaRPr lang="en-US" sz="2400"/>
          </a:p>
        </p:txBody>
      </p:sp>
      <p:sp>
        <p:nvSpPr>
          <p:cNvPr id="7" name="Flowchart: Alternate Process 6"/>
          <p:cNvSpPr/>
          <p:nvPr/>
        </p:nvSpPr>
        <p:spPr>
          <a:xfrm>
            <a:off x="161144" y="2286000"/>
            <a:ext cx="1439056" cy="2636583"/>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Bản sao hồ sơ nguồn gốc lâm sản</a:t>
            </a:r>
            <a:endParaRPr lang="vi-VN" sz="2400" b="1" dirty="0"/>
          </a:p>
        </p:txBody>
      </p:sp>
      <p:grpSp>
        <p:nvGrpSpPr>
          <p:cNvPr id="2" name="Group 1"/>
          <p:cNvGrpSpPr/>
          <p:nvPr/>
        </p:nvGrpSpPr>
        <p:grpSpPr>
          <a:xfrm>
            <a:off x="1600200" y="104221"/>
            <a:ext cx="10591800" cy="6632499"/>
            <a:chOff x="2934150" y="1976711"/>
            <a:chExt cx="9084213" cy="4660449"/>
          </a:xfrm>
        </p:grpSpPr>
        <p:sp>
          <p:nvSpPr>
            <p:cNvPr id="3" name="Freeform 2"/>
            <p:cNvSpPr/>
            <p:nvPr/>
          </p:nvSpPr>
          <p:spPr>
            <a:xfrm>
              <a:off x="2934150" y="1976711"/>
              <a:ext cx="1020665" cy="1055607"/>
            </a:xfrm>
            <a:custGeom>
              <a:avLst/>
              <a:gdLst>
                <a:gd name="connsiteX0" fmla="*/ 0 w 1325537"/>
                <a:gd name="connsiteY0" fmla="*/ 0 h 927876"/>
                <a:gd name="connsiteX1" fmla="*/ 861599 w 1325537"/>
                <a:gd name="connsiteY1" fmla="*/ 0 h 927876"/>
                <a:gd name="connsiteX2" fmla="*/ 1325537 w 1325537"/>
                <a:gd name="connsiteY2" fmla="*/ 463938 h 927876"/>
                <a:gd name="connsiteX3" fmla="*/ 861599 w 1325537"/>
                <a:gd name="connsiteY3" fmla="*/ 927876 h 927876"/>
                <a:gd name="connsiteX4" fmla="*/ 0 w 1325537"/>
                <a:gd name="connsiteY4" fmla="*/ 927876 h 927876"/>
                <a:gd name="connsiteX5" fmla="*/ 463938 w 1325537"/>
                <a:gd name="connsiteY5" fmla="*/ 463938 h 927876"/>
                <a:gd name="connsiteX6" fmla="*/ 0 w 1325537"/>
                <a:gd name="connsiteY6" fmla="*/ 0 h 92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rgbClr val="FFC00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lvl="0" algn="ctr" defTabSz="1200150">
                <a:lnSpc>
                  <a:spcPct val="90000"/>
                </a:lnSpc>
                <a:spcBef>
                  <a:spcPct val="0"/>
                </a:spcBef>
                <a:spcAft>
                  <a:spcPct val="35000"/>
                </a:spcAft>
              </a:pPr>
              <a:r>
                <a:rPr lang="en-US" sz="2400" kern="1200" dirty="0" smtClean="0">
                  <a:solidFill>
                    <a:srgbClr val="FFFF00"/>
                  </a:solidFill>
                </a:rPr>
                <a:t>1</a:t>
              </a:r>
              <a:endParaRPr lang="en-US" sz="2400" kern="1200" dirty="0">
                <a:solidFill>
                  <a:srgbClr val="FFFF00"/>
                </a:solidFill>
              </a:endParaRPr>
            </a:p>
          </p:txBody>
        </p:sp>
        <p:sp>
          <p:nvSpPr>
            <p:cNvPr id="6" name="Freeform 5"/>
            <p:cNvSpPr/>
            <p:nvPr/>
          </p:nvSpPr>
          <p:spPr>
            <a:xfrm>
              <a:off x="3908420" y="2021021"/>
              <a:ext cx="8109943" cy="783272"/>
            </a:xfrm>
            <a:custGeom>
              <a:avLst/>
              <a:gdLst>
                <a:gd name="connsiteX0" fmla="*/ 143603 w 861599"/>
                <a:gd name="connsiteY0" fmla="*/ 0 h 8109943"/>
                <a:gd name="connsiteX1" fmla="*/ 717996 w 861599"/>
                <a:gd name="connsiteY1" fmla="*/ 0 h 8109943"/>
                <a:gd name="connsiteX2" fmla="*/ 861599 w 861599"/>
                <a:gd name="connsiteY2" fmla="*/ 143603 h 8109943"/>
                <a:gd name="connsiteX3" fmla="*/ 861599 w 861599"/>
                <a:gd name="connsiteY3" fmla="*/ 8109943 h 8109943"/>
                <a:gd name="connsiteX4" fmla="*/ 861599 w 861599"/>
                <a:gd name="connsiteY4" fmla="*/ 8109943 h 8109943"/>
                <a:gd name="connsiteX5" fmla="*/ 0 w 861599"/>
                <a:gd name="connsiteY5" fmla="*/ 8109943 h 8109943"/>
                <a:gd name="connsiteX6" fmla="*/ 0 w 861599"/>
                <a:gd name="connsiteY6" fmla="*/ 8109943 h 8109943"/>
                <a:gd name="connsiteX7" fmla="*/ 0 w 861599"/>
                <a:gd name="connsiteY7" fmla="*/ 143603 h 8109943"/>
                <a:gd name="connsiteX8" fmla="*/ 143603 w 861599"/>
                <a:gd name="connsiteY8" fmla="*/ 0 h 810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9" h="8109943">
                  <a:moveTo>
                    <a:pt x="861599" y="1351687"/>
                  </a:moveTo>
                  <a:lnTo>
                    <a:pt x="861599" y="6758256"/>
                  </a:lnTo>
                  <a:cubicBezTo>
                    <a:pt x="861599" y="7504775"/>
                    <a:pt x="854769" y="8109943"/>
                    <a:pt x="846343" y="8109943"/>
                  </a:cubicBezTo>
                  <a:lnTo>
                    <a:pt x="0" y="8109943"/>
                  </a:lnTo>
                  <a:lnTo>
                    <a:pt x="0" y="8109943"/>
                  </a:lnTo>
                  <a:lnTo>
                    <a:pt x="0" y="0"/>
                  </a:lnTo>
                  <a:lnTo>
                    <a:pt x="0" y="0"/>
                  </a:lnTo>
                  <a:lnTo>
                    <a:pt x="846343" y="0"/>
                  </a:lnTo>
                  <a:cubicBezTo>
                    <a:pt x="854769" y="0"/>
                    <a:pt x="861599" y="605168"/>
                    <a:pt x="861599" y="135168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54125" rIns="54125" bIns="54125" numCol="1" spcCol="1270" anchor="ctr" anchorCtr="0">
              <a:noAutofit/>
            </a:bodyPr>
            <a:lstStyle/>
            <a:p>
              <a:pPr indent="457200" algn="just"/>
              <a:r>
                <a:rPr lang="en-US" sz="2400" dirty="0" smtClean="0"/>
                <a:t>Bản </a:t>
              </a:r>
              <a:r>
                <a:rPr lang="en-US" sz="2400" dirty="0"/>
                <a:t>sao Phương án khai thác theo quy định tại Điều 6</a:t>
              </a:r>
              <a:r>
                <a:rPr lang="vi-VN" sz="2400" dirty="0"/>
                <a:t> hoặc </a:t>
              </a:r>
              <a:r>
                <a:rPr lang="en-US" sz="2400" dirty="0"/>
                <a:t>Điều 7 Thông tư này đối với trường hợp đề nghị xác nhận sau khai thác;</a:t>
              </a:r>
            </a:p>
          </p:txBody>
        </p:sp>
        <p:sp>
          <p:nvSpPr>
            <p:cNvPr id="8" name="Freeform 7"/>
            <p:cNvSpPr/>
            <p:nvPr/>
          </p:nvSpPr>
          <p:spPr>
            <a:xfrm>
              <a:off x="2980544" y="3875485"/>
              <a:ext cx="927877" cy="1108955"/>
            </a:xfrm>
            <a:custGeom>
              <a:avLst/>
              <a:gdLst>
                <a:gd name="connsiteX0" fmla="*/ 0 w 1325537"/>
                <a:gd name="connsiteY0" fmla="*/ 0 h 927876"/>
                <a:gd name="connsiteX1" fmla="*/ 861599 w 1325537"/>
                <a:gd name="connsiteY1" fmla="*/ 0 h 927876"/>
                <a:gd name="connsiteX2" fmla="*/ 1325537 w 1325537"/>
                <a:gd name="connsiteY2" fmla="*/ 463938 h 927876"/>
                <a:gd name="connsiteX3" fmla="*/ 861599 w 1325537"/>
                <a:gd name="connsiteY3" fmla="*/ 927876 h 927876"/>
                <a:gd name="connsiteX4" fmla="*/ 0 w 1325537"/>
                <a:gd name="connsiteY4" fmla="*/ 927876 h 927876"/>
                <a:gd name="connsiteX5" fmla="*/ 463938 w 1325537"/>
                <a:gd name="connsiteY5" fmla="*/ 463938 h 927876"/>
                <a:gd name="connsiteX6" fmla="*/ 0 w 1325537"/>
                <a:gd name="connsiteY6" fmla="*/ 0 h 92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rgbClr val="00B050"/>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lvl="0" algn="ctr" defTabSz="1200150">
                <a:lnSpc>
                  <a:spcPct val="90000"/>
                </a:lnSpc>
                <a:spcBef>
                  <a:spcPct val="0"/>
                </a:spcBef>
                <a:spcAft>
                  <a:spcPct val="35000"/>
                </a:spcAft>
              </a:pPr>
              <a:r>
                <a:rPr lang="en-US" sz="2400" kern="1200" dirty="0" smtClean="0">
                  <a:solidFill>
                    <a:srgbClr val="FFFF00"/>
                  </a:solidFill>
                </a:rPr>
                <a:t>3</a:t>
              </a:r>
              <a:endParaRPr lang="en-US" sz="2400" kern="1200" dirty="0">
                <a:solidFill>
                  <a:srgbClr val="FFFF00"/>
                </a:solidFill>
              </a:endParaRPr>
            </a:p>
          </p:txBody>
        </p:sp>
        <p:sp>
          <p:nvSpPr>
            <p:cNvPr id="10" name="Freeform 9"/>
            <p:cNvSpPr/>
            <p:nvPr/>
          </p:nvSpPr>
          <p:spPr>
            <a:xfrm>
              <a:off x="3908420" y="3853039"/>
              <a:ext cx="8109943" cy="822667"/>
            </a:xfrm>
            <a:custGeom>
              <a:avLst/>
              <a:gdLst>
                <a:gd name="connsiteX0" fmla="*/ 143603 w 861599"/>
                <a:gd name="connsiteY0" fmla="*/ 0 h 8109943"/>
                <a:gd name="connsiteX1" fmla="*/ 717996 w 861599"/>
                <a:gd name="connsiteY1" fmla="*/ 0 h 8109943"/>
                <a:gd name="connsiteX2" fmla="*/ 861599 w 861599"/>
                <a:gd name="connsiteY2" fmla="*/ 143603 h 8109943"/>
                <a:gd name="connsiteX3" fmla="*/ 861599 w 861599"/>
                <a:gd name="connsiteY3" fmla="*/ 8109943 h 8109943"/>
                <a:gd name="connsiteX4" fmla="*/ 861599 w 861599"/>
                <a:gd name="connsiteY4" fmla="*/ 8109943 h 8109943"/>
                <a:gd name="connsiteX5" fmla="*/ 0 w 861599"/>
                <a:gd name="connsiteY5" fmla="*/ 8109943 h 8109943"/>
                <a:gd name="connsiteX6" fmla="*/ 0 w 861599"/>
                <a:gd name="connsiteY6" fmla="*/ 8109943 h 8109943"/>
                <a:gd name="connsiteX7" fmla="*/ 0 w 861599"/>
                <a:gd name="connsiteY7" fmla="*/ 143603 h 8109943"/>
                <a:gd name="connsiteX8" fmla="*/ 143603 w 861599"/>
                <a:gd name="connsiteY8" fmla="*/ 0 h 810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9" h="8109943">
                  <a:moveTo>
                    <a:pt x="861599" y="1351687"/>
                  </a:moveTo>
                  <a:lnTo>
                    <a:pt x="861599" y="6758256"/>
                  </a:lnTo>
                  <a:cubicBezTo>
                    <a:pt x="861599" y="7504775"/>
                    <a:pt x="854769" y="8109943"/>
                    <a:pt x="846343" y="8109943"/>
                  </a:cubicBezTo>
                  <a:lnTo>
                    <a:pt x="0" y="8109943"/>
                  </a:lnTo>
                  <a:lnTo>
                    <a:pt x="0" y="8109943"/>
                  </a:lnTo>
                  <a:lnTo>
                    <a:pt x="0" y="0"/>
                  </a:lnTo>
                  <a:lnTo>
                    <a:pt x="0" y="0"/>
                  </a:lnTo>
                  <a:lnTo>
                    <a:pt x="846343" y="0"/>
                  </a:lnTo>
                  <a:cubicBezTo>
                    <a:pt x="854769" y="0"/>
                    <a:pt x="861599" y="605168"/>
                    <a:pt x="861599" y="135168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54125" rIns="54125" bIns="54125" numCol="1" spcCol="1270" anchor="ctr" anchorCtr="0">
              <a:noAutofit/>
            </a:bodyPr>
            <a:lstStyle/>
            <a:p>
              <a:pPr indent="457200" algn="just"/>
              <a:r>
                <a:rPr lang="en-US" sz="2400" dirty="0"/>
                <a:t>Bản sao hồ sơ lâm sản sau xử lý tịch thu theo quy định tại Điều 17 Thông tư này đối với trường hợp chủ lâm sản mua trực tiếp từ cơ quan được giao xử lý tài sản, bán, chuyển giao quyền sở hữu lần kế tiếp;</a:t>
              </a:r>
            </a:p>
          </p:txBody>
        </p:sp>
        <p:sp>
          <p:nvSpPr>
            <p:cNvPr id="11" name="Freeform 10"/>
            <p:cNvSpPr/>
            <p:nvPr/>
          </p:nvSpPr>
          <p:spPr>
            <a:xfrm>
              <a:off x="2980544" y="4810152"/>
              <a:ext cx="927877" cy="1074055"/>
            </a:xfrm>
            <a:custGeom>
              <a:avLst/>
              <a:gdLst>
                <a:gd name="connsiteX0" fmla="*/ 0 w 1325537"/>
                <a:gd name="connsiteY0" fmla="*/ 0 h 927876"/>
                <a:gd name="connsiteX1" fmla="*/ 861599 w 1325537"/>
                <a:gd name="connsiteY1" fmla="*/ 0 h 927876"/>
                <a:gd name="connsiteX2" fmla="*/ 1325537 w 1325537"/>
                <a:gd name="connsiteY2" fmla="*/ 463938 h 927876"/>
                <a:gd name="connsiteX3" fmla="*/ 861599 w 1325537"/>
                <a:gd name="connsiteY3" fmla="*/ 927876 h 927876"/>
                <a:gd name="connsiteX4" fmla="*/ 0 w 1325537"/>
                <a:gd name="connsiteY4" fmla="*/ 927876 h 927876"/>
                <a:gd name="connsiteX5" fmla="*/ 463938 w 1325537"/>
                <a:gd name="connsiteY5" fmla="*/ 463938 h 927876"/>
                <a:gd name="connsiteX6" fmla="*/ 0 w 1325537"/>
                <a:gd name="connsiteY6" fmla="*/ 0 h 92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chemeClr val="accent2">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lvl="0" algn="ctr" defTabSz="1200150">
                <a:lnSpc>
                  <a:spcPct val="90000"/>
                </a:lnSpc>
                <a:spcBef>
                  <a:spcPct val="0"/>
                </a:spcBef>
                <a:spcAft>
                  <a:spcPct val="35000"/>
                </a:spcAft>
              </a:pPr>
              <a:r>
                <a:rPr lang="en-US" sz="2400" kern="1200" dirty="0" smtClean="0">
                  <a:solidFill>
                    <a:srgbClr val="FFFF00"/>
                  </a:solidFill>
                </a:rPr>
                <a:t>4</a:t>
              </a:r>
              <a:endParaRPr lang="en-US" sz="2400" kern="1200" dirty="0">
                <a:solidFill>
                  <a:srgbClr val="FFFF00"/>
                </a:solidFill>
              </a:endParaRPr>
            </a:p>
          </p:txBody>
        </p:sp>
        <p:sp>
          <p:nvSpPr>
            <p:cNvPr id="12" name="Freeform 11"/>
            <p:cNvSpPr/>
            <p:nvPr/>
          </p:nvSpPr>
          <p:spPr>
            <a:xfrm>
              <a:off x="3908420" y="4809267"/>
              <a:ext cx="8109943" cy="717523"/>
            </a:xfrm>
            <a:custGeom>
              <a:avLst/>
              <a:gdLst>
                <a:gd name="connsiteX0" fmla="*/ 143603 w 861599"/>
                <a:gd name="connsiteY0" fmla="*/ 0 h 8109943"/>
                <a:gd name="connsiteX1" fmla="*/ 717996 w 861599"/>
                <a:gd name="connsiteY1" fmla="*/ 0 h 8109943"/>
                <a:gd name="connsiteX2" fmla="*/ 861599 w 861599"/>
                <a:gd name="connsiteY2" fmla="*/ 143603 h 8109943"/>
                <a:gd name="connsiteX3" fmla="*/ 861599 w 861599"/>
                <a:gd name="connsiteY3" fmla="*/ 8109943 h 8109943"/>
                <a:gd name="connsiteX4" fmla="*/ 861599 w 861599"/>
                <a:gd name="connsiteY4" fmla="*/ 8109943 h 8109943"/>
                <a:gd name="connsiteX5" fmla="*/ 0 w 861599"/>
                <a:gd name="connsiteY5" fmla="*/ 8109943 h 8109943"/>
                <a:gd name="connsiteX6" fmla="*/ 0 w 861599"/>
                <a:gd name="connsiteY6" fmla="*/ 8109943 h 8109943"/>
                <a:gd name="connsiteX7" fmla="*/ 0 w 861599"/>
                <a:gd name="connsiteY7" fmla="*/ 143603 h 8109943"/>
                <a:gd name="connsiteX8" fmla="*/ 143603 w 861599"/>
                <a:gd name="connsiteY8" fmla="*/ 0 h 810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9" h="8109943">
                  <a:moveTo>
                    <a:pt x="861599" y="1351687"/>
                  </a:moveTo>
                  <a:lnTo>
                    <a:pt x="861599" y="6758256"/>
                  </a:lnTo>
                  <a:cubicBezTo>
                    <a:pt x="861599" y="7504775"/>
                    <a:pt x="854769" y="8109943"/>
                    <a:pt x="846343" y="8109943"/>
                  </a:cubicBezTo>
                  <a:lnTo>
                    <a:pt x="0" y="8109943"/>
                  </a:lnTo>
                  <a:lnTo>
                    <a:pt x="0" y="8109943"/>
                  </a:lnTo>
                  <a:lnTo>
                    <a:pt x="0" y="0"/>
                  </a:lnTo>
                  <a:lnTo>
                    <a:pt x="0" y="0"/>
                  </a:lnTo>
                  <a:lnTo>
                    <a:pt x="846343" y="0"/>
                  </a:lnTo>
                  <a:cubicBezTo>
                    <a:pt x="854769" y="0"/>
                    <a:pt x="861599" y="605168"/>
                    <a:pt x="861599" y="135168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54125" rIns="54125" bIns="54125" numCol="1" spcCol="1270" anchor="ctr" anchorCtr="0">
              <a:noAutofit/>
            </a:bodyPr>
            <a:lstStyle/>
            <a:p>
              <a:pPr indent="457200" algn="just"/>
              <a:r>
                <a:rPr lang="en-US" sz="2400" dirty="0"/>
                <a:t>Bản sao Bảng kê lâm sản mua bán, chuyển giao quyền sở hữu liền kề trước đó;</a:t>
              </a:r>
            </a:p>
          </p:txBody>
        </p:sp>
        <p:sp>
          <p:nvSpPr>
            <p:cNvPr id="13" name="Freeform 12"/>
            <p:cNvSpPr/>
            <p:nvPr/>
          </p:nvSpPr>
          <p:spPr>
            <a:xfrm>
              <a:off x="2980544" y="5689325"/>
              <a:ext cx="927877" cy="947835"/>
            </a:xfrm>
            <a:custGeom>
              <a:avLst/>
              <a:gdLst>
                <a:gd name="connsiteX0" fmla="*/ 0 w 1325537"/>
                <a:gd name="connsiteY0" fmla="*/ 0 h 927876"/>
                <a:gd name="connsiteX1" fmla="*/ 861599 w 1325537"/>
                <a:gd name="connsiteY1" fmla="*/ 0 h 927876"/>
                <a:gd name="connsiteX2" fmla="*/ 1325537 w 1325537"/>
                <a:gd name="connsiteY2" fmla="*/ 463938 h 927876"/>
                <a:gd name="connsiteX3" fmla="*/ 861599 w 1325537"/>
                <a:gd name="connsiteY3" fmla="*/ 927876 h 927876"/>
                <a:gd name="connsiteX4" fmla="*/ 0 w 1325537"/>
                <a:gd name="connsiteY4" fmla="*/ 927876 h 927876"/>
                <a:gd name="connsiteX5" fmla="*/ 463938 w 1325537"/>
                <a:gd name="connsiteY5" fmla="*/ 463938 h 927876"/>
                <a:gd name="connsiteX6" fmla="*/ 0 w 1325537"/>
                <a:gd name="connsiteY6" fmla="*/ 0 h 92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lvl="0" algn="ctr" defTabSz="1200150">
                <a:lnSpc>
                  <a:spcPct val="90000"/>
                </a:lnSpc>
                <a:spcBef>
                  <a:spcPct val="0"/>
                </a:spcBef>
                <a:spcAft>
                  <a:spcPct val="35000"/>
                </a:spcAft>
              </a:pPr>
              <a:r>
                <a:rPr lang="en-US" sz="2400" kern="1200" dirty="0" smtClean="0">
                  <a:solidFill>
                    <a:srgbClr val="FFFF00"/>
                  </a:solidFill>
                </a:rPr>
                <a:t>5</a:t>
              </a:r>
              <a:endParaRPr lang="en-US" sz="2400" kern="1200" dirty="0">
                <a:solidFill>
                  <a:srgbClr val="FFFF00"/>
                </a:solidFill>
              </a:endParaRPr>
            </a:p>
          </p:txBody>
        </p:sp>
        <p:sp>
          <p:nvSpPr>
            <p:cNvPr id="14" name="Freeform 13"/>
            <p:cNvSpPr/>
            <p:nvPr/>
          </p:nvSpPr>
          <p:spPr>
            <a:xfrm>
              <a:off x="3908420" y="5677844"/>
              <a:ext cx="8109943" cy="684189"/>
            </a:xfrm>
            <a:custGeom>
              <a:avLst/>
              <a:gdLst>
                <a:gd name="connsiteX0" fmla="*/ 143603 w 861599"/>
                <a:gd name="connsiteY0" fmla="*/ 0 h 8109943"/>
                <a:gd name="connsiteX1" fmla="*/ 717996 w 861599"/>
                <a:gd name="connsiteY1" fmla="*/ 0 h 8109943"/>
                <a:gd name="connsiteX2" fmla="*/ 861599 w 861599"/>
                <a:gd name="connsiteY2" fmla="*/ 143603 h 8109943"/>
                <a:gd name="connsiteX3" fmla="*/ 861599 w 861599"/>
                <a:gd name="connsiteY3" fmla="*/ 8109943 h 8109943"/>
                <a:gd name="connsiteX4" fmla="*/ 861599 w 861599"/>
                <a:gd name="connsiteY4" fmla="*/ 8109943 h 8109943"/>
                <a:gd name="connsiteX5" fmla="*/ 0 w 861599"/>
                <a:gd name="connsiteY5" fmla="*/ 8109943 h 8109943"/>
                <a:gd name="connsiteX6" fmla="*/ 0 w 861599"/>
                <a:gd name="connsiteY6" fmla="*/ 8109943 h 8109943"/>
                <a:gd name="connsiteX7" fmla="*/ 0 w 861599"/>
                <a:gd name="connsiteY7" fmla="*/ 143603 h 8109943"/>
                <a:gd name="connsiteX8" fmla="*/ 143603 w 861599"/>
                <a:gd name="connsiteY8" fmla="*/ 0 h 810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9" h="8109943">
                  <a:moveTo>
                    <a:pt x="861599" y="1351687"/>
                  </a:moveTo>
                  <a:lnTo>
                    <a:pt x="861599" y="6758256"/>
                  </a:lnTo>
                  <a:cubicBezTo>
                    <a:pt x="861599" y="7504775"/>
                    <a:pt x="854769" y="8109943"/>
                    <a:pt x="846343" y="8109943"/>
                  </a:cubicBezTo>
                  <a:lnTo>
                    <a:pt x="0" y="8109943"/>
                  </a:lnTo>
                  <a:lnTo>
                    <a:pt x="0" y="8109943"/>
                  </a:lnTo>
                  <a:lnTo>
                    <a:pt x="0" y="0"/>
                  </a:lnTo>
                  <a:lnTo>
                    <a:pt x="0" y="0"/>
                  </a:lnTo>
                  <a:lnTo>
                    <a:pt x="846343" y="0"/>
                  </a:lnTo>
                  <a:cubicBezTo>
                    <a:pt x="854769" y="0"/>
                    <a:pt x="861599" y="605168"/>
                    <a:pt x="861599" y="135168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54125" rIns="54125" bIns="54125" numCol="1" spcCol="1270" anchor="ctr" anchorCtr="0">
              <a:noAutofit/>
            </a:bodyPr>
            <a:lstStyle/>
            <a:p>
              <a:pPr indent="457200" algn="just"/>
              <a:r>
                <a:rPr lang="en-US" sz="2400" dirty="0"/>
                <a:t>Bản sao h</a:t>
              </a:r>
              <a:r>
                <a:rPr lang="vi-VN" sz="2400" dirty="0"/>
                <a:t>ồ sơ nguồn gốc lâm sản đối với trường hợp xác nhận theo đề nghị của tổ chức, cá nhân quy định tại điểm </a:t>
              </a:r>
              <a:r>
                <a:rPr lang="en-US" sz="2400" dirty="0"/>
                <a:t>đ</a:t>
              </a:r>
              <a:r>
                <a:rPr lang="vi-VN" sz="2400" dirty="0"/>
                <a:t> khoản </a:t>
              </a:r>
              <a:r>
                <a:rPr lang="en-US" sz="2400" dirty="0"/>
                <a:t>3</a:t>
              </a:r>
              <a:r>
                <a:rPr lang="vi-VN" sz="2400" dirty="0"/>
                <a:t> Điều này</a:t>
              </a:r>
              <a:r>
                <a:rPr lang="en-US" sz="2400" dirty="0"/>
                <a:t>.</a:t>
              </a:r>
            </a:p>
          </p:txBody>
        </p:sp>
      </p:grpSp>
      <p:sp>
        <p:nvSpPr>
          <p:cNvPr id="17" name="Freeform 16"/>
          <p:cNvSpPr/>
          <p:nvPr/>
        </p:nvSpPr>
        <p:spPr>
          <a:xfrm>
            <a:off x="1639053" y="1409807"/>
            <a:ext cx="1112343" cy="1559036"/>
          </a:xfrm>
          <a:custGeom>
            <a:avLst/>
            <a:gdLst>
              <a:gd name="connsiteX0" fmla="*/ 0 w 1325537"/>
              <a:gd name="connsiteY0" fmla="*/ 0 h 927876"/>
              <a:gd name="connsiteX1" fmla="*/ 861599 w 1325537"/>
              <a:gd name="connsiteY1" fmla="*/ 0 h 927876"/>
              <a:gd name="connsiteX2" fmla="*/ 1325537 w 1325537"/>
              <a:gd name="connsiteY2" fmla="*/ 463938 h 927876"/>
              <a:gd name="connsiteX3" fmla="*/ 861599 w 1325537"/>
              <a:gd name="connsiteY3" fmla="*/ 927876 h 927876"/>
              <a:gd name="connsiteX4" fmla="*/ 0 w 1325537"/>
              <a:gd name="connsiteY4" fmla="*/ 927876 h 927876"/>
              <a:gd name="connsiteX5" fmla="*/ 463938 w 1325537"/>
              <a:gd name="connsiteY5" fmla="*/ 463938 h 927876"/>
              <a:gd name="connsiteX6" fmla="*/ 0 w 1325537"/>
              <a:gd name="connsiteY6" fmla="*/ 0 h 927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5537" h="927876">
                <a:moveTo>
                  <a:pt x="1325536" y="0"/>
                </a:moveTo>
                <a:lnTo>
                  <a:pt x="1325536" y="603119"/>
                </a:lnTo>
                <a:lnTo>
                  <a:pt x="662769" y="927876"/>
                </a:lnTo>
                <a:lnTo>
                  <a:pt x="1" y="603119"/>
                </a:lnTo>
                <a:lnTo>
                  <a:pt x="1" y="0"/>
                </a:lnTo>
                <a:lnTo>
                  <a:pt x="662769" y="324757"/>
                </a:lnTo>
                <a:lnTo>
                  <a:pt x="1325536" y="0"/>
                </a:lnTo>
                <a:close/>
              </a:path>
            </a:pathLst>
          </a:custGeom>
          <a:solidFill>
            <a:schemeClr val="accent6">
              <a:lumMod val="60000"/>
              <a:lumOff val="4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6" tIns="481083" rIns="17145" bIns="481084" numCol="1" spcCol="1270" anchor="ctr" anchorCtr="0">
            <a:noAutofit/>
          </a:bodyPr>
          <a:lstStyle/>
          <a:p>
            <a:pPr lvl="0" algn="ctr" defTabSz="1200150">
              <a:lnSpc>
                <a:spcPct val="90000"/>
              </a:lnSpc>
              <a:spcBef>
                <a:spcPct val="0"/>
              </a:spcBef>
              <a:spcAft>
                <a:spcPct val="35000"/>
              </a:spcAft>
            </a:pPr>
            <a:r>
              <a:rPr lang="en-US" sz="2400" kern="1200" dirty="0" smtClean="0">
                <a:solidFill>
                  <a:srgbClr val="FFFF00"/>
                </a:solidFill>
              </a:rPr>
              <a:t>2</a:t>
            </a:r>
            <a:endParaRPr lang="en-US" sz="2400" kern="1200" dirty="0">
              <a:solidFill>
                <a:srgbClr val="FFFF00"/>
              </a:solidFill>
            </a:endParaRPr>
          </a:p>
        </p:txBody>
      </p:sp>
      <p:sp>
        <p:nvSpPr>
          <p:cNvPr id="18" name="Freeform 17"/>
          <p:cNvSpPr/>
          <p:nvPr/>
        </p:nvSpPr>
        <p:spPr>
          <a:xfrm>
            <a:off x="2777838" y="1409362"/>
            <a:ext cx="9414162" cy="1114710"/>
          </a:xfrm>
          <a:custGeom>
            <a:avLst/>
            <a:gdLst>
              <a:gd name="connsiteX0" fmla="*/ 143603 w 861599"/>
              <a:gd name="connsiteY0" fmla="*/ 0 h 8109943"/>
              <a:gd name="connsiteX1" fmla="*/ 717996 w 861599"/>
              <a:gd name="connsiteY1" fmla="*/ 0 h 8109943"/>
              <a:gd name="connsiteX2" fmla="*/ 861599 w 861599"/>
              <a:gd name="connsiteY2" fmla="*/ 143603 h 8109943"/>
              <a:gd name="connsiteX3" fmla="*/ 861599 w 861599"/>
              <a:gd name="connsiteY3" fmla="*/ 8109943 h 8109943"/>
              <a:gd name="connsiteX4" fmla="*/ 861599 w 861599"/>
              <a:gd name="connsiteY4" fmla="*/ 8109943 h 8109943"/>
              <a:gd name="connsiteX5" fmla="*/ 0 w 861599"/>
              <a:gd name="connsiteY5" fmla="*/ 8109943 h 8109943"/>
              <a:gd name="connsiteX6" fmla="*/ 0 w 861599"/>
              <a:gd name="connsiteY6" fmla="*/ 8109943 h 8109943"/>
              <a:gd name="connsiteX7" fmla="*/ 0 w 861599"/>
              <a:gd name="connsiteY7" fmla="*/ 143603 h 8109943"/>
              <a:gd name="connsiteX8" fmla="*/ 143603 w 861599"/>
              <a:gd name="connsiteY8" fmla="*/ 0 h 810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599" h="8109943">
                <a:moveTo>
                  <a:pt x="861599" y="1351687"/>
                </a:moveTo>
                <a:lnTo>
                  <a:pt x="861599" y="6758256"/>
                </a:lnTo>
                <a:cubicBezTo>
                  <a:pt x="861599" y="7504775"/>
                  <a:pt x="854769" y="8109943"/>
                  <a:pt x="846343" y="8109943"/>
                </a:cubicBezTo>
                <a:lnTo>
                  <a:pt x="0" y="8109943"/>
                </a:lnTo>
                <a:lnTo>
                  <a:pt x="0" y="8109943"/>
                </a:lnTo>
                <a:lnTo>
                  <a:pt x="0" y="0"/>
                </a:lnTo>
                <a:lnTo>
                  <a:pt x="0" y="0"/>
                </a:lnTo>
                <a:lnTo>
                  <a:pt x="846343" y="0"/>
                </a:lnTo>
                <a:cubicBezTo>
                  <a:pt x="854769" y="0"/>
                  <a:pt x="861599" y="605168"/>
                  <a:pt x="861599" y="1351687"/>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5128" tIns="54125" rIns="54125" bIns="54125" numCol="1" spcCol="1270" anchor="ctr" anchorCtr="0">
            <a:noAutofit/>
          </a:bodyPr>
          <a:lstStyle/>
          <a:p>
            <a:pPr indent="457200" algn="just"/>
            <a:r>
              <a:rPr lang="en-US" sz="2400" dirty="0"/>
              <a:t>Bản sao hồ sơ lâm sản nhập khẩu quy định tại Điều 16 Thông tư này đối với trường hợp chủ lâm sản nhập khẩu bán hoặc chuyển giao quyền sở hữu;</a:t>
            </a:r>
          </a:p>
        </p:txBody>
      </p:sp>
    </p:spTree>
    <p:extLst>
      <p:ext uri="{BB962C8B-B14F-4D97-AF65-F5344CB8AC3E}">
        <p14:creationId xmlns:p14="http://schemas.microsoft.com/office/powerpoint/2010/main" val="6451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11198290" cy="5410199"/>
          </a:xfrm>
        </p:spPr>
        <p:txBody>
          <a:bodyPr>
            <a:normAutofit fontScale="92500" lnSpcReduction="10000"/>
          </a:bodyPr>
          <a:lstStyle/>
          <a:p>
            <a:pPr marL="0" indent="0" algn="just">
              <a:buNone/>
            </a:pPr>
            <a:r>
              <a:rPr lang="en-US" b="1" dirty="0" smtClean="0"/>
              <a:t>3. </a:t>
            </a:r>
            <a:r>
              <a:rPr lang="en-US" b="1" dirty="0" err="1" smtClean="0"/>
              <a:t>Nghị</a:t>
            </a:r>
            <a:r>
              <a:rPr lang="en-US" b="1" dirty="0" smtClean="0"/>
              <a:t> </a:t>
            </a:r>
            <a:r>
              <a:rPr lang="en-US" b="1" dirty="0" err="1"/>
              <a:t>định</a:t>
            </a:r>
            <a:r>
              <a:rPr lang="en-US" b="1" dirty="0"/>
              <a:t> </a:t>
            </a:r>
            <a:r>
              <a:rPr lang="en-US" b="1" dirty="0" err="1"/>
              <a:t>số</a:t>
            </a:r>
            <a:r>
              <a:rPr lang="en-US" b="1" dirty="0"/>
              <a:t> 06/2019/NĐ-CP </a:t>
            </a:r>
            <a:r>
              <a:rPr lang="en-US" b="1" dirty="0" err="1"/>
              <a:t>ngày</a:t>
            </a:r>
            <a:r>
              <a:rPr lang="en-US" b="1" dirty="0"/>
              <a:t> 22/01/2019</a:t>
            </a:r>
            <a:r>
              <a:rPr lang="en-US" dirty="0"/>
              <a:t> </a:t>
            </a:r>
            <a:r>
              <a:rPr lang="en-US" dirty="0" err="1"/>
              <a:t>của</a:t>
            </a:r>
            <a:r>
              <a:rPr lang="en-US" dirty="0"/>
              <a:t> </a:t>
            </a:r>
            <a:r>
              <a:rPr lang="en-US" dirty="0" err="1"/>
              <a:t>Chính</a:t>
            </a:r>
            <a:r>
              <a:rPr lang="en-US" dirty="0"/>
              <a:t> </a:t>
            </a:r>
            <a:r>
              <a:rPr lang="en-US" dirty="0" err="1"/>
              <a:t>phu</a:t>
            </a:r>
            <a:r>
              <a:rPr lang="en-US" dirty="0"/>
              <a:t>̉ </a:t>
            </a:r>
            <a:r>
              <a:rPr lang="en-US" dirty="0" err="1"/>
              <a:t>về</a:t>
            </a:r>
            <a:r>
              <a:rPr lang="en-US" dirty="0"/>
              <a:t> </a:t>
            </a:r>
            <a:r>
              <a:rPr lang="en-US" dirty="0" err="1"/>
              <a:t>quản</a:t>
            </a:r>
            <a:r>
              <a:rPr lang="en-US" dirty="0"/>
              <a:t> </a:t>
            </a:r>
            <a:r>
              <a:rPr lang="en-US" dirty="0" err="1"/>
              <a:t>lý</a:t>
            </a:r>
            <a:r>
              <a:rPr lang="en-US" dirty="0"/>
              <a:t> </a:t>
            </a:r>
            <a:r>
              <a:rPr lang="en-US" dirty="0" err="1"/>
              <a:t>thực</a:t>
            </a:r>
            <a:r>
              <a:rPr lang="en-US" dirty="0"/>
              <a:t> </a:t>
            </a:r>
            <a:r>
              <a:rPr lang="en-US" dirty="0" err="1"/>
              <a:t>vật</a:t>
            </a:r>
            <a:r>
              <a:rPr lang="en-US" dirty="0"/>
              <a:t> </a:t>
            </a:r>
            <a:r>
              <a:rPr lang="en-US" dirty="0" err="1"/>
              <a:t>rừng</a:t>
            </a:r>
            <a:r>
              <a:rPr lang="en-US" dirty="0"/>
              <a:t>, </a:t>
            </a:r>
            <a:r>
              <a:rPr lang="en-US" dirty="0" err="1"/>
              <a:t>động</a:t>
            </a:r>
            <a:r>
              <a:rPr lang="en-US" dirty="0"/>
              <a:t> </a:t>
            </a:r>
            <a:r>
              <a:rPr lang="en-US" dirty="0" err="1"/>
              <a:t>vật</a:t>
            </a:r>
            <a:r>
              <a:rPr lang="en-US" dirty="0"/>
              <a:t> </a:t>
            </a:r>
            <a:r>
              <a:rPr lang="en-US" dirty="0" err="1"/>
              <a:t>rừng</a:t>
            </a:r>
            <a:r>
              <a:rPr lang="en-US" dirty="0"/>
              <a:t> </a:t>
            </a:r>
            <a:r>
              <a:rPr lang="en-US" dirty="0" err="1"/>
              <a:t>nguy</a:t>
            </a:r>
            <a:r>
              <a:rPr lang="en-US" dirty="0"/>
              <a:t> </a:t>
            </a:r>
            <a:r>
              <a:rPr lang="en-US" dirty="0" err="1"/>
              <a:t>cấp</a:t>
            </a:r>
            <a:r>
              <a:rPr lang="en-US" dirty="0"/>
              <a:t>, </a:t>
            </a:r>
            <a:r>
              <a:rPr lang="en-US" dirty="0" err="1"/>
              <a:t>quý</a:t>
            </a:r>
            <a:r>
              <a:rPr lang="en-US" dirty="0"/>
              <a:t>, </a:t>
            </a:r>
            <a:r>
              <a:rPr lang="en-US" dirty="0" err="1"/>
              <a:t>hiếm</a:t>
            </a:r>
            <a:r>
              <a:rPr lang="en-US" dirty="0"/>
              <a:t> </a:t>
            </a:r>
            <a:r>
              <a:rPr lang="en-US" dirty="0" err="1"/>
              <a:t>và</a:t>
            </a:r>
            <a:r>
              <a:rPr lang="en-US" dirty="0"/>
              <a:t> </a:t>
            </a:r>
            <a:r>
              <a:rPr lang="en-US" dirty="0" err="1"/>
              <a:t>thực</a:t>
            </a:r>
            <a:r>
              <a:rPr lang="en-US" dirty="0"/>
              <a:t> </a:t>
            </a:r>
            <a:r>
              <a:rPr lang="en-US" dirty="0" err="1"/>
              <a:t>thi</a:t>
            </a:r>
            <a:r>
              <a:rPr lang="en-US" dirty="0"/>
              <a:t> </a:t>
            </a:r>
            <a:r>
              <a:rPr lang="en-US" dirty="0" err="1"/>
              <a:t>Công</a:t>
            </a:r>
            <a:r>
              <a:rPr lang="en-US" dirty="0"/>
              <a:t> </a:t>
            </a:r>
            <a:r>
              <a:rPr lang="en-US" dirty="0" err="1"/>
              <a:t>ước</a:t>
            </a:r>
            <a:r>
              <a:rPr lang="en-US" dirty="0"/>
              <a:t> </a:t>
            </a:r>
            <a:r>
              <a:rPr lang="en-US" dirty="0" err="1"/>
              <a:t>về</a:t>
            </a:r>
            <a:r>
              <a:rPr lang="en-US" dirty="0"/>
              <a:t> </a:t>
            </a:r>
            <a:r>
              <a:rPr lang="en-US" dirty="0" err="1"/>
              <a:t>buôn</a:t>
            </a:r>
            <a:r>
              <a:rPr lang="en-US" dirty="0"/>
              <a:t> </a:t>
            </a:r>
            <a:r>
              <a:rPr lang="en-US" dirty="0" err="1"/>
              <a:t>bán</a:t>
            </a:r>
            <a:r>
              <a:rPr lang="en-US" dirty="0"/>
              <a:t> </a:t>
            </a:r>
            <a:r>
              <a:rPr lang="en-US" dirty="0" err="1"/>
              <a:t>quốc</a:t>
            </a:r>
            <a:r>
              <a:rPr lang="en-US" dirty="0"/>
              <a:t> </a:t>
            </a:r>
            <a:r>
              <a:rPr lang="en-US" dirty="0" err="1"/>
              <a:t>tế</a:t>
            </a:r>
            <a:r>
              <a:rPr lang="en-US" dirty="0"/>
              <a:t> </a:t>
            </a:r>
            <a:r>
              <a:rPr lang="en-US" dirty="0" err="1"/>
              <a:t>các</a:t>
            </a:r>
            <a:r>
              <a:rPr lang="en-US" dirty="0"/>
              <a:t> </a:t>
            </a:r>
            <a:r>
              <a:rPr lang="en-US" dirty="0" err="1"/>
              <a:t>loài</a:t>
            </a:r>
            <a:r>
              <a:rPr lang="en-US" dirty="0"/>
              <a:t> </a:t>
            </a:r>
            <a:r>
              <a:rPr lang="en-US" dirty="0" err="1"/>
              <a:t>động</a:t>
            </a:r>
            <a:r>
              <a:rPr lang="en-US" dirty="0"/>
              <a:t> </a:t>
            </a:r>
            <a:r>
              <a:rPr lang="en-US" dirty="0" err="1"/>
              <a:t>vật</a:t>
            </a:r>
            <a:r>
              <a:rPr lang="en-US" dirty="0"/>
              <a:t>, </a:t>
            </a:r>
            <a:r>
              <a:rPr lang="en-US" dirty="0" err="1"/>
              <a:t>thực</a:t>
            </a:r>
            <a:r>
              <a:rPr lang="en-US" dirty="0"/>
              <a:t> </a:t>
            </a:r>
            <a:r>
              <a:rPr lang="en-US" dirty="0" err="1"/>
              <a:t>vật</a:t>
            </a:r>
            <a:r>
              <a:rPr lang="en-US" dirty="0"/>
              <a:t> </a:t>
            </a:r>
            <a:r>
              <a:rPr lang="en-US" dirty="0" err="1"/>
              <a:t>hoang</a:t>
            </a:r>
            <a:r>
              <a:rPr lang="en-US" dirty="0"/>
              <a:t> </a:t>
            </a:r>
            <a:r>
              <a:rPr lang="en-US" dirty="0" err="1"/>
              <a:t>dã</a:t>
            </a:r>
            <a:r>
              <a:rPr lang="en-US" dirty="0"/>
              <a:t> </a:t>
            </a:r>
            <a:r>
              <a:rPr lang="en-US" dirty="0" err="1"/>
              <a:t>nguy</a:t>
            </a:r>
            <a:r>
              <a:rPr lang="en-US" dirty="0"/>
              <a:t> </a:t>
            </a:r>
            <a:r>
              <a:rPr lang="en-US" dirty="0" err="1"/>
              <a:t>cấp</a:t>
            </a:r>
            <a:r>
              <a:rPr lang="en-US" dirty="0"/>
              <a:t> </a:t>
            </a:r>
            <a:r>
              <a:rPr lang="en-US" dirty="0" err="1"/>
              <a:t>được</a:t>
            </a:r>
            <a:r>
              <a:rPr lang="en-US" dirty="0"/>
              <a:t> </a:t>
            </a:r>
            <a:r>
              <a:rPr lang="en-US" dirty="0" err="1"/>
              <a:t>sửa</a:t>
            </a:r>
            <a:r>
              <a:rPr lang="en-US" dirty="0"/>
              <a:t> </a:t>
            </a:r>
            <a:r>
              <a:rPr lang="en-US" dirty="0" err="1"/>
              <a:t>đổi</a:t>
            </a:r>
            <a:r>
              <a:rPr lang="en-US" dirty="0"/>
              <a:t>, </a:t>
            </a:r>
            <a:r>
              <a:rPr lang="en-US" dirty="0" err="1"/>
              <a:t>bổ</a:t>
            </a:r>
            <a:r>
              <a:rPr lang="en-US" dirty="0"/>
              <a:t> sung </a:t>
            </a:r>
            <a:r>
              <a:rPr lang="en-US" dirty="0" err="1"/>
              <a:t>bởi</a:t>
            </a:r>
            <a:r>
              <a:rPr lang="en-US" dirty="0"/>
              <a:t> </a:t>
            </a:r>
            <a:r>
              <a:rPr lang="en-US" dirty="0" err="1"/>
              <a:t>Nghi</a:t>
            </a:r>
            <a:r>
              <a:rPr lang="en-US" dirty="0"/>
              <a:t>̣ </a:t>
            </a:r>
            <a:r>
              <a:rPr lang="en-US" dirty="0" err="1"/>
              <a:t>định</a:t>
            </a:r>
            <a:r>
              <a:rPr lang="en-US" dirty="0"/>
              <a:t> </a:t>
            </a:r>
            <a:r>
              <a:rPr lang="en-US" dirty="0" err="1"/>
              <a:t>sô</a:t>
            </a:r>
            <a:r>
              <a:rPr lang="en-US" dirty="0"/>
              <a:t>́ </a:t>
            </a:r>
            <a:r>
              <a:rPr lang="en-US" dirty="0">
                <a:hlinkClick r:id="rId2" tooltip="Nghị định 84/2021/NĐ-CP"/>
              </a:rPr>
              <a:t>84/2021/NĐ-CP</a:t>
            </a:r>
            <a:r>
              <a:rPr lang="en-US" dirty="0"/>
              <a:t> </a:t>
            </a:r>
            <a:r>
              <a:rPr lang="en-US" dirty="0" err="1"/>
              <a:t>ngày</a:t>
            </a:r>
            <a:r>
              <a:rPr lang="en-US" dirty="0"/>
              <a:t> 22/9/2021: </a:t>
            </a:r>
          </a:p>
          <a:p>
            <a:pPr marL="0" indent="0" algn="just">
              <a:buNone/>
            </a:pPr>
            <a:r>
              <a:rPr lang="en-US" dirty="0"/>
              <a:t>- </a:t>
            </a:r>
            <a:r>
              <a:rPr lang="en-US" dirty="0" err="1"/>
              <a:t>Khoản</a:t>
            </a:r>
            <a:r>
              <a:rPr lang="en-US" dirty="0"/>
              <a:t> 5 </a:t>
            </a:r>
            <a:r>
              <a:rPr lang="en-US" dirty="0" err="1"/>
              <a:t>Điều</a:t>
            </a:r>
            <a:r>
              <a:rPr lang="en-US" dirty="0"/>
              <a:t> 40: </a:t>
            </a:r>
            <a:r>
              <a:rPr lang="en-US" i="1" dirty="0"/>
              <a:t>“5. </a:t>
            </a:r>
            <a:r>
              <a:rPr lang="en-US" i="1" dirty="0" err="1"/>
              <a:t>Chế</a:t>
            </a:r>
            <a:r>
              <a:rPr lang="en-US" i="1" dirty="0"/>
              <a:t> </a:t>
            </a:r>
            <a:r>
              <a:rPr lang="en-US" i="1" dirty="0" err="1"/>
              <a:t>độ</a:t>
            </a:r>
            <a:r>
              <a:rPr lang="en-US" i="1" dirty="0"/>
              <a:t> </a:t>
            </a:r>
            <a:r>
              <a:rPr lang="en-US" i="1" dirty="0" err="1"/>
              <a:t>quản</a:t>
            </a:r>
            <a:r>
              <a:rPr lang="en-US" i="1" dirty="0"/>
              <a:t> </a:t>
            </a:r>
            <a:r>
              <a:rPr lang="en-US" i="1" dirty="0" err="1"/>
              <a:t>lý</a:t>
            </a:r>
            <a:r>
              <a:rPr lang="en-US" i="1" dirty="0"/>
              <a:t> </a:t>
            </a:r>
            <a:r>
              <a:rPr lang="en-US" i="1" dirty="0" err="1"/>
              <a:t>và</a:t>
            </a:r>
            <a:r>
              <a:rPr lang="en-US" i="1" dirty="0"/>
              <a:t> </a:t>
            </a:r>
            <a:r>
              <a:rPr lang="en-US" i="1" dirty="0" err="1"/>
              <a:t>nuôi</a:t>
            </a:r>
            <a:r>
              <a:rPr lang="en-US" i="1" dirty="0"/>
              <a:t> </a:t>
            </a:r>
            <a:r>
              <a:rPr lang="en-US" i="1" dirty="0" err="1"/>
              <a:t>các</a:t>
            </a:r>
            <a:r>
              <a:rPr lang="en-US" i="1" dirty="0"/>
              <a:t> </a:t>
            </a:r>
            <a:r>
              <a:rPr lang="en-US" i="1" dirty="0" err="1"/>
              <a:t>loài</a:t>
            </a:r>
            <a:r>
              <a:rPr lang="en-US" i="1" dirty="0"/>
              <a:t> </a:t>
            </a:r>
            <a:r>
              <a:rPr lang="en-US" i="1" dirty="0" err="1"/>
              <a:t>động</a:t>
            </a:r>
            <a:r>
              <a:rPr lang="en-US" i="1" dirty="0"/>
              <a:t> </a:t>
            </a:r>
            <a:r>
              <a:rPr lang="en-US" i="1" dirty="0" err="1"/>
              <a:t>vật</a:t>
            </a:r>
            <a:r>
              <a:rPr lang="en-US" i="1" dirty="0"/>
              <a:t> </a:t>
            </a:r>
            <a:r>
              <a:rPr lang="en-US" i="1" dirty="0" err="1"/>
              <a:t>hoang</a:t>
            </a:r>
            <a:r>
              <a:rPr lang="en-US" i="1" dirty="0"/>
              <a:t> </a:t>
            </a:r>
            <a:r>
              <a:rPr lang="en-US" i="1" dirty="0" err="1"/>
              <a:t>dã</a:t>
            </a:r>
            <a:r>
              <a:rPr lang="en-US" i="1" dirty="0"/>
              <a:t> </a:t>
            </a:r>
            <a:r>
              <a:rPr lang="en-US" i="1" dirty="0" err="1"/>
              <a:t>thuộc</a:t>
            </a:r>
            <a:r>
              <a:rPr lang="en-US" i="1" dirty="0"/>
              <a:t> </a:t>
            </a:r>
            <a:r>
              <a:rPr lang="en-US" i="1" dirty="0" err="1"/>
              <a:t>điểm</a:t>
            </a:r>
            <a:r>
              <a:rPr lang="en-US" i="1" dirty="0"/>
              <a:t> đ </a:t>
            </a:r>
            <a:r>
              <a:rPr lang="en-US" i="1" dirty="0" err="1"/>
              <a:t>khoản</a:t>
            </a:r>
            <a:r>
              <a:rPr lang="en-US" i="1" dirty="0"/>
              <a:t> 29 </a:t>
            </a:r>
            <a:r>
              <a:rPr lang="en-US" i="1" dirty="0" err="1"/>
              <a:t>Điều</a:t>
            </a:r>
            <a:r>
              <a:rPr lang="en-US" i="1" dirty="0"/>
              <a:t> 3 </a:t>
            </a:r>
            <a:r>
              <a:rPr lang="en-US" i="1" dirty="0" err="1"/>
              <a:t>Nghị</a:t>
            </a:r>
            <a:r>
              <a:rPr lang="en-US" i="1" dirty="0"/>
              <a:t> </a:t>
            </a:r>
            <a:r>
              <a:rPr lang="en-US" i="1" dirty="0" err="1"/>
              <a:t>định</a:t>
            </a:r>
            <a:r>
              <a:rPr lang="en-US" i="1" dirty="0"/>
              <a:t> </a:t>
            </a:r>
            <a:r>
              <a:rPr lang="en-US" i="1" dirty="0" err="1"/>
              <a:t>này</a:t>
            </a:r>
            <a:r>
              <a:rPr lang="en-US" i="1" dirty="0"/>
              <a:t> </a:t>
            </a:r>
            <a:r>
              <a:rPr lang="en-US" i="1" dirty="0" err="1"/>
              <a:t>được</a:t>
            </a:r>
            <a:r>
              <a:rPr lang="en-US" i="1" dirty="0"/>
              <a:t> </a:t>
            </a:r>
            <a:r>
              <a:rPr lang="en-US" i="1" dirty="0" err="1"/>
              <a:t>thực</a:t>
            </a:r>
            <a:r>
              <a:rPr lang="en-US" i="1" dirty="0"/>
              <a:t> </a:t>
            </a:r>
            <a:r>
              <a:rPr lang="en-US" i="1" dirty="0" err="1"/>
              <a:t>hiện</a:t>
            </a:r>
            <a:r>
              <a:rPr lang="en-US" i="1" dirty="0"/>
              <a:t> </a:t>
            </a:r>
            <a:r>
              <a:rPr lang="en-US" i="1" dirty="0" err="1"/>
              <a:t>như</a:t>
            </a:r>
            <a:r>
              <a:rPr lang="en-US" i="1" dirty="0"/>
              <a:t> </a:t>
            </a:r>
            <a:r>
              <a:rPr lang="en-US" i="1" dirty="0" err="1"/>
              <a:t>đối</a:t>
            </a:r>
            <a:r>
              <a:rPr lang="en-US" i="1" dirty="0"/>
              <a:t> </a:t>
            </a:r>
            <a:r>
              <a:rPr lang="en-US" i="1" dirty="0" err="1"/>
              <a:t>với</a:t>
            </a:r>
            <a:r>
              <a:rPr lang="en-US" i="1" dirty="0"/>
              <a:t> </a:t>
            </a:r>
            <a:r>
              <a:rPr lang="en-US" i="1" dirty="0" err="1"/>
              <a:t>loài</a:t>
            </a:r>
            <a:r>
              <a:rPr lang="en-US" i="1" dirty="0"/>
              <a:t> </a:t>
            </a:r>
            <a:r>
              <a:rPr lang="en-US" i="1" dirty="0" err="1"/>
              <a:t>động</a:t>
            </a:r>
            <a:r>
              <a:rPr lang="en-US" i="1" dirty="0"/>
              <a:t> </a:t>
            </a:r>
            <a:r>
              <a:rPr lang="en-US" i="1" dirty="0" err="1"/>
              <a:t>vật</a:t>
            </a:r>
            <a:r>
              <a:rPr lang="en-US" i="1" dirty="0"/>
              <a:t> </a:t>
            </a:r>
            <a:r>
              <a:rPr lang="en-US" i="1" dirty="0" err="1"/>
              <a:t>rừng</a:t>
            </a:r>
            <a:r>
              <a:rPr lang="en-US" i="1" dirty="0"/>
              <a:t> </a:t>
            </a:r>
            <a:r>
              <a:rPr lang="en-US" i="1" dirty="0" err="1"/>
              <a:t>thông</a:t>
            </a:r>
            <a:r>
              <a:rPr lang="en-US" i="1" dirty="0"/>
              <a:t> </a:t>
            </a:r>
            <a:r>
              <a:rPr lang="en-US" i="1" dirty="0" err="1"/>
              <a:t>thường</a:t>
            </a:r>
            <a:r>
              <a:rPr lang="en-US" i="1" dirty="0"/>
              <a:t>.”</a:t>
            </a:r>
            <a:endParaRPr lang="en-US" dirty="0"/>
          </a:p>
          <a:p>
            <a:pPr marL="0" indent="0" algn="just">
              <a:buNone/>
            </a:pPr>
            <a:r>
              <a:rPr lang="en-US" dirty="0"/>
              <a:t>- </a:t>
            </a:r>
            <a:r>
              <a:rPr lang="en-US" dirty="0" err="1"/>
              <a:t>Điểm</a:t>
            </a:r>
            <a:r>
              <a:rPr lang="en-US" dirty="0"/>
              <a:t> đ </a:t>
            </a:r>
            <a:r>
              <a:rPr lang="en-US" dirty="0" err="1"/>
              <a:t>khoản</a:t>
            </a:r>
            <a:r>
              <a:rPr lang="en-US" dirty="0"/>
              <a:t> 29 </a:t>
            </a:r>
            <a:r>
              <a:rPr lang="en-US" dirty="0" err="1"/>
              <a:t>Điều</a:t>
            </a:r>
            <a:r>
              <a:rPr lang="en-US" dirty="0"/>
              <a:t> 3: </a:t>
            </a:r>
            <a:r>
              <a:rPr lang="en-US" i="1" dirty="0"/>
              <a:t>“đ) </a:t>
            </a:r>
            <a:r>
              <a:rPr lang="en-US" i="1" dirty="0" err="1"/>
              <a:t>Loài</a:t>
            </a:r>
            <a:r>
              <a:rPr lang="en-US" i="1" dirty="0"/>
              <a:t> </a:t>
            </a:r>
            <a:r>
              <a:rPr lang="en-US" i="1" dirty="0" err="1"/>
              <a:t>động</a:t>
            </a:r>
            <a:r>
              <a:rPr lang="en-US" i="1" dirty="0"/>
              <a:t> </a:t>
            </a:r>
            <a:r>
              <a:rPr lang="en-US" i="1" dirty="0" err="1"/>
              <a:t>vật</a:t>
            </a:r>
            <a:r>
              <a:rPr lang="en-US" i="1" dirty="0"/>
              <a:t> </a:t>
            </a:r>
            <a:r>
              <a:rPr lang="en-US" i="1" dirty="0" err="1"/>
              <a:t>trên</a:t>
            </a:r>
            <a:r>
              <a:rPr lang="en-US" i="1" dirty="0"/>
              <a:t> </a:t>
            </a:r>
            <a:r>
              <a:rPr lang="en-US" i="1" dirty="0" err="1"/>
              <a:t>cạn</a:t>
            </a:r>
            <a:r>
              <a:rPr lang="en-US" i="1" dirty="0"/>
              <a:t> </a:t>
            </a:r>
            <a:r>
              <a:rPr lang="en-US" i="1" dirty="0" err="1"/>
              <a:t>khác</a:t>
            </a:r>
            <a:r>
              <a:rPr lang="en-US" i="1" dirty="0"/>
              <a:t> </a:t>
            </a:r>
            <a:r>
              <a:rPr lang="en-US" i="1" dirty="0" err="1"/>
              <a:t>thuộc</a:t>
            </a:r>
            <a:r>
              <a:rPr lang="en-US" i="1" dirty="0"/>
              <a:t> </a:t>
            </a:r>
            <a:r>
              <a:rPr lang="en-US" i="1" dirty="0" err="1"/>
              <a:t>lớp</a:t>
            </a:r>
            <a:r>
              <a:rPr lang="en-US" i="1" dirty="0"/>
              <a:t> </a:t>
            </a:r>
            <a:r>
              <a:rPr lang="en-US" i="1" dirty="0" err="1"/>
              <a:t>chim</a:t>
            </a:r>
            <a:r>
              <a:rPr lang="en-US" i="1" dirty="0"/>
              <a:t>, </a:t>
            </a:r>
            <a:r>
              <a:rPr lang="en-US" i="1" dirty="0" err="1"/>
              <a:t>thú</a:t>
            </a:r>
            <a:r>
              <a:rPr lang="en-US" i="1" dirty="0"/>
              <a:t>, </a:t>
            </a:r>
            <a:r>
              <a:rPr lang="en-US" i="1" dirty="0" err="1"/>
              <a:t>bò</a:t>
            </a:r>
            <a:r>
              <a:rPr lang="en-US" i="1" dirty="0"/>
              <a:t> </a:t>
            </a:r>
            <a:r>
              <a:rPr lang="en-US" i="1" dirty="0" err="1"/>
              <a:t>sát</a:t>
            </a:r>
            <a:r>
              <a:rPr lang="en-US" i="1" dirty="0"/>
              <a:t>, </a:t>
            </a:r>
            <a:r>
              <a:rPr lang="en-US" i="1" dirty="0" err="1"/>
              <a:t>lưỡng</a:t>
            </a:r>
            <a:r>
              <a:rPr lang="en-US" i="1" dirty="0"/>
              <a:t> </a:t>
            </a:r>
            <a:r>
              <a:rPr lang="en-US" i="1" dirty="0" err="1"/>
              <a:t>cư</a:t>
            </a:r>
            <a:r>
              <a:rPr lang="en-US" i="1" dirty="0"/>
              <a:t>, </a:t>
            </a:r>
            <a:r>
              <a:rPr lang="en-US" i="1" dirty="0" err="1"/>
              <a:t>trừ</a:t>
            </a:r>
            <a:r>
              <a:rPr lang="en-US" i="1" dirty="0"/>
              <a:t> </a:t>
            </a:r>
            <a:r>
              <a:rPr lang="en-US" i="1" dirty="0" err="1"/>
              <a:t>một</a:t>
            </a:r>
            <a:r>
              <a:rPr lang="en-US" i="1" dirty="0"/>
              <a:t> </a:t>
            </a:r>
            <a:r>
              <a:rPr lang="en-US" i="1" dirty="0" err="1"/>
              <a:t>số</a:t>
            </a:r>
            <a:r>
              <a:rPr lang="en-US" i="1" dirty="0"/>
              <a:t> </a:t>
            </a:r>
            <a:r>
              <a:rPr lang="en-US" i="1" dirty="0" err="1"/>
              <a:t>loài</a:t>
            </a:r>
            <a:r>
              <a:rPr lang="en-US" i="1" dirty="0"/>
              <a:t> </a:t>
            </a:r>
            <a:r>
              <a:rPr lang="en-US" i="1" dirty="0" err="1"/>
              <a:t>thuộc</a:t>
            </a:r>
            <a:r>
              <a:rPr lang="en-US" i="1" dirty="0"/>
              <a:t> </a:t>
            </a:r>
            <a:r>
              <a:rPr lang="en-US" i="1" dirty="0" err="1"/>
              <a:t>Danh</a:t>
            </a:r>
            <a:r>
              <a:rPr lang="en-US" i="1" dirty="0"/>
              <a:t> </a:t>
            </a:r>
            <a:r>
              <a:rPr lang="en-US" i="1" dirty="0" err="1"/>
              <a:t>mục</a:t>
            </a:r>
            <a:r>
              <a:rPr lang="en-US" i="1" dirty="0"/>
              <a:t> do </a:t>
            </a:r>
            <a:r>
              <a:rPr lang="en-US" i="1" dirty="0" err="1"/>
              <a:t>Bộ</a:t>
            </a:r>
            <a:r>
              <a:rPr lang="en-US" i="1" dirty="0"/>
              <a:t> </a:t>
            </a:r>
            <a:r>
              <a:rPr lang="en-US" i="1" dirty="0" err="1"/>
              <a:t>Nông</a:t>
            </a:r>
            <a:r>
              <a:rPr lang="en-US" i="1" dirty="0"/>
              <a:t> </a:t>
            </a:r>
            <a:r>
              <a:rPr lang="en-US" i="1" dirty="0" err="1"/>
              <a:t>nghiệp</a:t>
            </a:r>
            <a:r>
              <a:rPr lang="en-US" i="1" dirty="0"/>
              <a:t> </a:t>
            </a:r>
            <a:r>
              <a:rPr lang="en-US" i="1" dirty="0" err="1"/>
              <a:t>và</a:t>
            </a:r>
            <a:r>
              <a:rPr lang="en-US" i="1" dirty="0"/>
              <a:t> </a:t>
            </a:r>
            <a:r>
              <a:rPr lang="en-US" i="1" dirty="0" err="1"/>
              <a:t>Phát</a:t>
            </a:r>
            <a:r>
              <a:rPr lang="en-US" i="1" dirty="0"/>
              <a:t> </a:t>
            </a:r>
            <a:r>
              <a:rPr lang="en-US" i="1" dirty="0" err="1"/>
              <a:t>triển</a:t>
            </a:r>
            <a:r>
              <a:rPr lang="en-US" i="1" dirty="0"/>
              <a:t> </a:t>
            </a:r>
            <a:r>
              <a:rPr lang="en-US" i="1" dirty="0" err="1"/>
              <a:t>nông</a:t>
            </a:r>
            <a:r>
              <a:rPr lang="en-US" i="1" dirty="0"/>
              <a:t> </a:t>
            </a:r>
            <a:r>
              <a:rPr lang="en-US" i="1" dirty="0" err="1"/>
              <a:t>thôn</a:t>
            </a:r>
            <a:r>
              <a:rPr lang="en-US" i="1" dirty="0"/>
              <a:t> </a:t>
            </a:r>
            <a:r>
              <a:rPr lang="en-US" i="1" dirty="0" err="1"/>
              <a:t>chủ</a:t>
            </a:r>
            <a:r>
              <a:rPr lang="en-US" i="1" dirty="0"/>
              <a:t> </a:t>
            </a:r>
            <a:r>
              <a:rPr lang="en-US" i="1" dirty="0" err="1"/>
              <a:t>trì</a:t>
            </a:r>
            <a:r>
              <a:rPr lang="en-US" i="1" dirty="0"/>
              <a:t>, </a:t>
            </a:r>
            <a:r>
              <a:rPr lang="en-US" i="1" dirty="0" err="1"/>
              <a:t>phối</a:t>
            </a:r>
            <a:r>
              <a:rPr lang="en-US" i="1" dirty="0"/>
              <a:t> </a:t>
            </a:r>
            <a:r>
              <a:rPr lang="en-US" i="1" dirty="0" err="1"/>
              <a:t>hợp</a:t>
            </a:r>
            <a:r>
              <a:rPr lang="en-US" i="1" dirty="0"/>
              <a:t> </a:t>
            </a:r>
            <a:r>
              <a:rPr lang="en-US" i="1" dirty="0" err="1"/>
              <a:t>với</a:t>
            </a:r>
            <a:r>
              <a:rPr lang="en-US" i="1" dirty="0"/>
              <a:t> </a:t>
            </a:r>
            <a:r>
              <a:rPr lang="en-US" i="1" dirty="0" err="1"/>
              <a:t>Bộ</a:t>
            </a:r>
            <a:r>
              <a:rPr lang="en-US" i="1" dirty="0"/>
              <a:t> </a:t>
            </a:r>
            <a:r>
              <a:rPr lang="en-US" i="1" dirty="0" err="1"/>
              <a:t>Tài</a:t>
            </a:r>
            <a:r>
              <a:rPr lang="en-US" i="1" dirty="0"/>
              <a:t> </a:t>
            </a:r>
            <a:r>
              <a:rPr lang="en-US" i="1" dirty="0" err="1"/>
              <a:t>nguyên</a:t>
            </a:r>
            <a:r>
              <a:rPr lang="en-US" i="1" dirty="0"/>
              <a:t> </a:t>
            </a:r>
            <a:r>
              <a:rPr lang="en-US" i="1" dirty="0" err="1"/>
              <a:t>và</a:t>
            </a:r>
            <a:r>
              <a:rPr lang="en-US" i="1" dirty="0"/>
              <a:t> </a:t>
            </a:r>
            <a:r>
              <a:rPr lang="en-US" i="1" dirty="0" err="1"/>
              <a:t>Môi</a:t>
            </a:r>
            <a:r>
              <a:rPr lang="en-US" i="1" dirty="0"/>
              <a:t> </a:t>
            </a:r>
            <a:r>
              <a:rPr lang="en-US" i="1" dirty="0" err="1"/>
              <a:t>trường</a:t>
            </a:r>
            <a:r>
              <a:rPr lang="en-US" i="1" dirty="0"/>
              <a:t> </a:t>
            </a:r>
            <a:r>
              <a:rPr lang="en-US" i="1" dirty="0" err="1"/>
              <a:t>và</a:t>
            </a:r>
            <a:r>
              <a:rPr lang="en-US" i="1" dirty="0"/>
              <a:t> </a:t>
            </a:r>
            <a:r>
              <a:rPr lang="en-US" i="1" dirty="0" err="1"/>
              <a:t>các</a:t>
            </a:r>
            <a:r>
              <a:rPr lang="en-US" i="1" dirty="0"/>
              <a:t> </a:t>
            </a:r>
            <a:r>
              <a:rPr lang="en-US" i="1" dirty="0" err="1"/>
              <a:t>cơ</a:t>
            </a:r>
            <a:r>
              <a:rPr lang="en-US" i="1" dirty="0"/>
              <a:t> </a:t>
            </a:r>
            <a:r>
              <a:rPr lang="en-US" i="1" dirty="0" err="1"/>
              <a:t>quan</a:t>
            </a:r>
            <a:r>
              <a:rPr lang="en-US" i="1" dirty="0"/>
              <a:t> </a:t>
            </a:r>
            <a:r>
              <a:rPr lang="en-US" i="1" dirty="0" err="1"/>
              <a:t>liên</a:t>
            </a:r>
            <a:r>
              <a:rPr lang="en-US" i="1" dirty="0"/>
              <a:t> </a:t>
            </a:r>
            <a:r>
              <a:rPr lang="en-US" i="1" dirty="0" err="1"/>
              <a:t>quan</a:t>
            </a:r>
            <a:r>
              <a:rPr lang="en-US" i="1" dirty="0"/>
              <a:t> </a:t>
            </a:r>
            <a:r>
              <a:rPr lang="en-US" i="1" dirty="0" err="1"/>
              <a:t>công</a:t>
            </a:r>
            <a:r>
              <a:rPr lang="en-US" i="1" dirty="0"/>
              <a:t> </a:t>
            </a:r>
            <a:r>
              <a:rPr lang="en-US" i="1" dirty="0" err="1"/>
              <a:t>bố</a:t>
            </a:r>
            <a:r>
              <a:rPr lang="en-US" i="1" dirty="0" smtClean="0"/>
              <a:t>.”</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a:t>
            </a:fld>
            <a:endParaRPr lang="en-US"/>
          </a:p>
        </p:txBody>
      </p:sp>
      <p:sp>
        <p:nvSpPr>
          <p:cNvPr id="7" name="Title 1"/>
          <p:cNvSpPr>
            <a:spLocks noGrp="1"/>
          </p:cNvSpPr>
          <p:nvPr>
            <p:ph type="title"/>
          </p:nvPr>
        </p:nvSpPr>
        <p:spPr>
          <a:xfrm>
            <a:off x="0" y="2500"/>
            <a:ext cx="12192000" cy="838200"/>
          </a:xfrm>
          <a:solidFill>
            <a:srgbClr val="FFC000"/>
          </a:solidFill>
        </p:spPr>
        <p:txBody>
          <a:bodyPr>
            <a:noAutofit/>
          </a:bodyPr>
          <a:lstStyle/>
          <a:p>
            <a:r>
              <a:rPr lang="da-DK" sz="3200" b="1" dirty="0" smtClean="0">
                <a:solidFill>
                  <a:srgbClr val="0070C0"/>
                </a:solidFill>
                <a:latin typeface="+mn-lt"/>
              </a:rPr>
              <a:t>CƠ SỞ PHÁP LÝ</a:t>
            </a:r>
            <a:endParaRPr lang="vi-VN" sz="3200" dirty="0">
              <a:solidFill>
                <a:srgbClr val="0070C0"/>
              </a:solidFill>
              <a:latin typeface="+mn-lt"/>
            </a:endParaRPr>
          </a:p>
        </p:txBody>
      </p:sp>
    </p:spTree>
    <p:extLst>
      <p:ext uri="{BB962C8B-B14F-4D97-AF65-F5344CB8AC3E}">
        <p14:creationId xmlns:p14="http://schemas.microsoft.com/office/powerpoint/2010/main" val="33777705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296863"/>
            <a:ext cx="8763000" cy="792162"/>
          </a:xfrm>
          <a:solidFill>
            <a:srgbClr val="00B050"/>
          </a:solidFill>
        </p:spPr>
        <p:txBody>
          <a:bodyPr>
            <a:normAutofit/>
          </a:bodyPr>
          <a:lstStyle/>
          <a:p>
            <a:r>
              <a:rPr lang="en-US" sz="3600" b="1" dirty="0" smtClean="0">
                <a:solidFill>
                  <a:srgbClr val="FFFF00"/>
                </a:solidFill>
                <a:latin typeface="+mn-lt"/>
              </a:rPr>
              <a:t>8. Trình tự thực hiện</a:t>
            </a:r>
            <a:endParaRPr lang="en-US" sz="3600" b="1"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2779807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30</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813" y="216130"/>
            <a:ext cx="1191187" cy="981264"/>
          </a:xfrm>
          <a:prstGeom prst="rect">
            <a:avLst/>
          </a:prstGeom>
        </p:spPr>
      </p:pic>
    </p:spTree>
    <p:extLst>
      <p:ext uri="{BB962C8B-B14F-4D97-AF65-F5344CB8AC3E}">
        <p14:creationId xmlns:p14="http://schemas.microsoft.com/office/powerpoint/2010/main" val="4220413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477962"/>
          </a:xfrm>
          <a:solidFill>
            <a:srgbClr val="EDBC33"/>
          </a:solidFill>
        </p:spPr>
        <p:txBody>
          <a:bodyPr>
            <a:noAutofit/>
          </a:bodyPr>
          <a:lstStyle/>
          <a:p>
            <a:r>
              <a:rPr lang="en-US" sz="2800" b="1" dirty="0" smtClean="0">
                <a:latin typeface="+mn-lt"/>
              </a:rPr>
              <a:t>1. Nộp hồ sơ</a:t>
            </a:r>
            <a:br>
              <a:rPr lang="en-US" sz="2800" b="1" dirty="0" smtClean="0">
                <a:latin typeface="+mn-lt"/>
              </a:rPr>
            </a:br>
            <a:r>
              <a:rPr lang="en-US" sz="2800" dirty="0" smtClean="0">
                <a:latin typeface="+mn-lt"/>
              </a:rPr>
              <a:t>Chủ </a:t>
            </a:r>
            <a:r>
              <a:rPr lang="en-US" sz="2800" dirty="0">
                <a:latin typeface="+mn-lt"/>
              </a:rPr>
              <a:t>lâm sản hoặc tổ chức, cá nhân được chủ lâm sản ủy </a:t>
            </a:r>
            <a:r>
              <a:rPr lang="en-US" sz="2800" dirty="0" smtClean="0">
                <a:latin typeface="+mn-lt"/>
              </a:rPr>
              <a:t>quyền bằng các hình thức</a:t>
            </a:r>
            <a:endParaRPr lang="en-US" sz="28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5796117"/>
              </p:ext>
            </p:extLst>
          </p:nvPr>
        </p:nvGraphicFramePr>
        <p:xfrm>
          <a:off x="228600" y="2043857"/>
          <a:ext cx="11353800" cy="2819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31</a:t>
            </a:fld>
            <a:endParaRPr lang="en-US"/>
          </a:p>
        </p:txBody>
      </p:sp>
      <p:sp>
        <p:nvSpPr>
          <p:cNvPr id="7" name="Rectangle 6"/>
          <p:cNvSpPr/>
          <p:nvPr/>
        </p:nvSpPr>
        <p:spPr>
          <a:xfrm>
            <a:off x="228600" y="5184994"/>
            <a:ext cx="11658600" cy="1384995"/>
          </a:xfrm>
          <a:prstGeom prst="rect">
            <a:avLst/>
          </a:prstGeom>
        </p:spPr>
        <p:txBody>
          <a:bodyPr wrap="square">
            <a:spAutoFit/>
          </a:bodyPr>
          <a:lstStyle/>
          <a:p>
            <a:pPr algn="just"/>
            <a:r>
              <a:rPr lang="en-US" sz="2800" b="1" dirty="0" smtClean="0">
                <a:ea typeface="Calibri" panose="020F0502020204030204" pitchFamily="34" charset="0"/>
              </a:rPr>
              <a:t>Lưu ý: </a:t>
            </a:r>
            <a:r>
              <a:rPr lang="vi-VN" sz="2800" dirty="0" smtClean="0">
                <a:ea typeface="Calibri" panose="020F0502020204030204" pitchFamily="34" charset="0"/>
              </a:rPr>
              <a:t>Trường </a:t>
            </a:r>
            <a:r>
              <a:rPr lang="vi-VN" sz="2800" dirty="0">
                <a:ea typeface="Calibri" panose="020F0502020204030204" pitchFamily="34" charset="0"/>
              </a:rPr>
              <a:t>hợp </a:t>
            </a:r>
            <a:r>
              <a:rPr lang="en-US" sz="2800" dirty="0">
                <a:latin typeface="Times New Roman" panose="02020603050405020304" pitchFamily="18" charset="0"/>
                <a:ea typeface="Calibri" panose="020F0502020204030204" pitchFamily="34" charset="0"/>
              </a:rPr>
              <a:t>chủ lâm sản </a:t>
            </a:r>
            <a:r>
              <a:rPr lang="vi-VN" sz="2800" dirty="0">
                <a:ea typeface="Calibri" panose="020F0502020204030204" pitchFamily="34" charset="0"/>
              </a:rPr>
              <a:t>tạo mã phản hồi nhanh (QR) </a:t>
            </a:r>
            <a:r>
              <a:rPr lang="en-US" sz="2800" dirty="0">
                <a:latin typeface="Times New Roman" panose="02020603050405020304" pitchFamily="18" charset="0"/>
                <a:ea typeface="Calibri" panose="020F0502020204030204" pitchFamily="34" charset="0"/>
              </a:rPr>
              <a:t>chứa đựng</a:t>
            </a:r>
            <a:r>
              <a:rPr lang="vi-VN" sz="2800" dirty="0">
                <a:ea typeface="Calibri" panose="020F0502020204030204" pitchFamily="34" charset="0"/>
              </a:rPr>
              <a:t> hồ sơ </a:t>
            </a:r>
            <a:r>
              <a:rPr lang="en-US" sz="2800" dirty="0">
                <a:latin typeface="Times New Roman" panose="02020603050405020304" pitchFamily="18" charset="0"/>
                <a:ea typeface="Calibri" panose="020F0502020204030204" pitchFamily="34" charset="0"/>
              </a:rPr>
              <a:t>lâm sản </a:t>
            </a:r>
            <a:r>
              <a:rPr lang="vi-VN" sz="2800" dirty="0">
                <a:ea typeface="Calibri" panose="020F0502020204030204" pitchFamily="34" charset="0"/>
              </a:rPr>
              <a:t>trong Bảng kê lâm sản thì không phải nộp hồ sơ quy định tại các điểm c, d</a:t>
            </a:r>
            <a:r>
              <a:rPr lang="en-US" sz="2800" dirty="0">
                <a:latin typeface="Times New Roman" panose="02020603050405020304" pitchFamily="18" charset="0"/>
                <a:ea typeface="Calibri" panose="020F0502020204030204" pitchFamily="34" charset="0"/>
              </a:rPr>
              <a:t>,</a:t>
            </a:r>
            <a:r>
              <a:rPr lang="vi-VN" sz="2800" dirty="0">
                <a:ea typeface="Calibri" panose="020F0502020204030204" pitchFamily="34" charset="0"/>
              </a:rPr>
              <a:t> đ</a:t>
            </a:r>
            <a:r>
              <a:rPr lang="en-US" sz="2800" dirty="0">
                <a:latin typeface="Times New Roman" panose="02020603050405020304" pitchFamily="18" charset="0"/>
                <a:ea typeface="Calibri" panose="020F0502020204030204" pitchFamily="34" charset="0"/>
              </a:rPr>
              <a:t>, e và g</a:t>
            </a:r>
            <a:r>
              <a:rPr lang="vi-VN" sz="2800" dirty="0">
                <a:ea typeface="Calibri" panose="020F0502020204030204" pitchFamily="34" charset="0"/>
              </a:rPr>
              <a:t> khoản </a:t>
            </a:r>
            <a:r>
              <a:rPr lang="en-US" sz="2800" dirty="0">
                <a:latin typeface="Times New Roman" panose="02020603050405020304" pitchFamily="18" charset="0"/>
                <a:ea typeface="Calibri" panose="020F0502020204030204" pitchFamily="34" charset="0"/>
              </a:rPr>
              <a:t>7</a:t>
            </a:r>
            <a:r>
              <a:rPr lang="vi-VN" sz="2800" dirty="0">
                <a:ea typeface="Calibri" panose="020F0502020204030204" pitchFamily="34" charset="0"/>
              </a:rPr>
              <a:t> Điều này</a:t>
            </a:r>
            <a:r>
              <a:rPr lang="en-US" sz="2800" dirty="0">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801970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7520462"/>
              </p:ext>
            </p:extLst>
          </p:nvPr>
        </p:nvGraphicFramePr>
        <p:xfrm>
          <a:off x="609600" y="457201"/>
          <a:ext cx="1203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32</a:t>
            </a:fld>
            <a:endParaRPr lang="en-US"/>
          </a:p>
        </p:txBody>
      </p:sp>
      <p:sp>
        <p:nvSpPr>
          <p:cNvPr id="7" name="Flowchart: Alternate Process 6"/>
          <p:cNvSpPr/>
          <p:nvPr/>
        </p:nvSpPr>
        <p:spPr>
          <a:xfrm>
            <a:off x="18393" y="2193540"/>
            <a:ext cx="2335970" cy="2673250"/>
          </a:xfrm>
          <a:prstGeom prst="flowChartAlternate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2. Thời </a:t>
            </a:r>
            <a:r>
              <a:rPr lang="en-US" sz="2800" b="1" dirty="0"/>
              <a:t>gian trả lời tính hợp lệ của thành phần hồ sơ</a:t>
            </a:r>
            <a:endParaRPr lang="en-US" sz="3600" b="1"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813" y="216130"/>
            <a:ext cx="1665028" cy="1371600"/>
          </a:xfrm>
          <a:prstGeom prst="rect">
            <a:avLst/>
          </a:prstGeom>
        </p:spPr>
      </p:pic>
    </p:spTree>
    <p:extLst>
      <p:ext uri="{BB962C8B-B14F-4D97-AF65-F5344CB8AC3E}">
        <p14:creationId xmlns:p14="http://schemas.microsoft.com/office/powerpoint/2010/main" val="3827465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3. Xác nhận bảng kê lâm sản</a:t>
            </a:r>
            <a:endParaRPr lang="en-US" b="1"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1595147"/>
              </p:ext>
            </p:extLst>
          </p:nvPr>
        </p:nvGraphicFramePr>
        <p:xfrm>
          <a:off x="0" y="1600200"/>
          <a:ext cx="12877800" cy="457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33</a:t>
            </a:fld>
            <a:endParaRPr lang="en-US"/>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212" y="228600"/>
            <a:ext cx="1665028" cy="1371600"/>
          </a:xfrm>
          <a:prstGeom prst="rect">
            <a:avLst/>
          </a:prstGeom>
        </p:spPr>
      </p:pic>
    </p:spTree>
    <p:extLst>
      <p:ext uri="{BB962C8B-B14F-4D97-AF65-F5344CB8AC3E}">
        <p14:creationId xmlns:p14="http://schemas.microsoft.com/office/powerpoint/2010/main" val="3295423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160" y="0"/>
            <a:ext cx="7772400" cy="715962"/>
          </a:xfrm>
          <a:solidFill>
            <a:srgbClr val="3333CC"/>
          </a:solidFill>
        </p:spPr>
        <p:txBody>
          <a:bodyPr>
            <a:normAutofit/>
          </a:bodyPr>
          <a:lstStyle/>
          <a:p>
            <a:r>
              <a:rPr lang="en-US" sz="3600" b="1" dirty="0">
                <a:solidFill>
                  <a:schemeClr val="bg1"/>
                </a:solidFill>
                <a:latin typeface="+mn-lt"/>
              </a:rPr>
              <a:t>Đ</a:t>
            </a:r>
            <a:r>
              <a:rPr lang="vi-VN" sz="3600" b="1" dirty="0" smtClean="0">
                <a:solidFill>
                  <a:schemeClr val="bg1"/>
                </a:solidFill>
                <a:latin typeface="+mn-lt"/>
              </a:rPr>
              <a:t>ề </a:t>
            </a:r>
            <a:r>
              <a:rPr lang="vi-VN" sz="3600" b="1" dirty="0">
                <a:solidFill>
                  <a:schemeClr val="bg1"/>
                </a:solidFill>
                <a:latin typeface="+mn-lt"/>
              </a:rPr>
              <a:t>nghị xác nhận sau khai </a:t>
            </a:r>
            <a:r>
              <a:rPr lang="vi-VN" sz="3600" b="1" dirty="0" smtClean="0">
                <a:solidFill>
                  <a:schemeClr val="bg1"/>
                </a:solidFill>
                <a:latin typeface="+mn-lt"/>
              </a:rPr>
              <a:t>thác</a:t>
            </a:r>
            <a:endParaRPr lang="en-US" sz="3600" b="1" dirty="0">
              <a:solidFill>
                <a:schemeClr val="bg1"/>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237547"/>
              </p:ext>
            </p:extLst>
          </p:nvPr>
        </p:nvGraphicFramePr>
        <p:xfrm>
          <a:off x="386080" y="1004565"/>
          <a:ext cx="11424920" cy="5199583"/>
        </p:xfrm>
        <a:graphic>
          <a:graphicData uri="http://schemas.openxmlformats.org/drawingml/2006/table">
            <a:tbl>
              <a:tblPr firstRow="1" bandRow="1">
                <a:tableStyleId>{21E4AEA4-8DFA-4A89-87EB-49C32662AFE0}</a:tableStyleId>
              </a:tblPr>
              <a:tblGrid>
                <a:gridCol w="952077">
                  <a:extLst>
                    <a:ext uri="{9D8B030D-6E8A-4147-A177-3AD203B41FA5}">
                      <a16:colId xmlns:a16="http://schemas.microsoft.com/office/drawing/2014/main" val="4112907651"/>
                    </a:ext>
                  </a:extLst>
                </a:gridCol>
                <a:gridCol w="10472843">
                  <a:extLst>
                    <a:ext uri="{9D8B030D-6E8A-4147-A177-3AD203B41FA5}">
                      <a16:colId xmlns:a16="http://schemas.microsoft.com/office/drawing/2014/main" val="2409650082"/>
                    </a:ext>
                  </a:extLst>
                </a:gridCol>
              </a:tblGrid>
              <a:tr h="748035">
                <a:tc>
                  <a:txBody>
                    <a:bodyPr/>
                    <a:lstStyle/>
                    <a:p>
                      <a:pPr algn="ctr"/>
                      <a:r>
                        <a:rPr lang="en-US" sz="2800" dirty="0" smtClean="0"/>
                        <a:t>TT</a:t>
                      </a:r>
                      <a:endParaRPr lang="en-US" sz="2800" dirty="0"/>
                    </a:p>
                  </a:txBody>
                  <a:tcPr anchor="ctr"/>
                </a:tc>
                <a:tc>
                  <a:txBody>
                    <a:bodyPr/>
                    <a:lstStyle/>
                    <a:p>
                      <a:pPr algn="ctr"/>
                      <a:r>
                        <a:rPr lang="en-US" sz="2800" dirty="0" smtClean="0"/>
                        <a:t>Thành</a:t>
                      </a:r>
                      <a:r>
                        <a:rPr lang="en-US" sz="2800" baseline="0" dirty="0" smtClean="0"/>
                        <a:t> phần hồ sơ</a:t>
                      </a:r>
                      <a:endParaRPr lang="en-US" sz="2800" dirty="0"/>
                    </a:p>
                  </a:txBody>
                  <a:tcPr anchor="ctr"/>
                </a:tc>
                <a:extLst>
                  <a:ext uri="{0D108BD9-81ED-4DB2-BD59-A6C34878D82A}">
                    <a16:rowId xmlns:a16="http://schemas.microsoft.com/office/drawing/2014/main" val="1979575272"/>
                  </a:ext>
                </a:extLst>
              </a:tr>
              <a:tr h="998739">
                <a:tc>
                  <a:txBody>
                    <a:bodyPr/>
                    <a:lstStyle/>
                    <a:p>
                      <a:pPr algn="ctr"/>
                      <a:r>
                        <a:rPr lang="en-US" sz="2800" dirty="0" smtClean="0"/>
                        <a:t>1</a:t>
                      </a:r>
                      <a:endParaRPr lang="en-US" sz="2800" dirty="0"/>
                    </a:p>
                  </a:txBody>
                  <a:tcPr anchor="ctr"/>
                </a:tc>
                <a:tc>
                  <a:txBody>
                    <a:bodyPr/>
                    <a:lstStyle/>
                    <a:p>
                      <a:pPr algn="just"/>
                      <a:r>
                        <a:rPr lang="vi-VN" sz="2800" kern="1200" dirty="0" smtClean="0">
                          <a:effectLst/>
                        </a:rPr>
                        <a:t>Bản chính Đơn đề nghị xác nhận Bảng kê lâm sản theo Mẫu số 06 tại Phụ lục ban hành kèm theo Thông tư;</a:t>
                      </a:r>
                      <a:endParaRPr lang="en-US" sz="2800" dirty="0"/>
                    </a:p>
                  </a:txBody>
                  <a:tcPr anchor="ctr"/>
                </a:tc>
                <a:extLst>
                  <a:ext uri="{0D108BD9-81ED-4DB2-BD59-A6C34878D82A}">
                    <a16:rowId xmlns:a16="http://schemas.microsoft.com/office/drawing/2014/main" val="665483967"/>
                  </a:ext>
                </a:extLst>
              </a:tr>
              <a:tr h="900237">
                <a:tc>
                  <a:txBody>
                    <a:bodyPr/>
                    <a:lstStyle/>
                    <a:p>
                      <a:pPr algn="ctr"/>
                      <a:r>
                        <a:rPr lang="en-US" sz="2800" dirty="0" smtClean="0"/>
                        <a:t>2</a:t>
                      </a:r>
                      <a:endParaRPr lang="en-US" sz="2800" dirty="0"/>
                    </a:p>
                  </a:txBody>
                  <a:tcPr anchor="ctr"/>
                </a:tc>
                <a:tc>
                  <a:txBody>
                    <a:bodyPr/>
                    <a:lstStyle/>
                    <a:p>
                      <a:pPr algn="just"/>
                      <a:r>
                        <a:rPr lang="vi-VN" sz="2800" kern="1200" dirty="0" smtClean="0">
                          <a:effectLst/>
                        </a:rPr>
                        <a:t>Bản chính Bảng kê lâm sản được lập theo quy định tại khoản 2 Điều 5</a:t>
                      </a:r>
                      <a:endParaRPr lang="en-US" sz="2800" dirty="0"/>
                    </a:p>
                  </a:txBody>
                  <a:tcPr anchor="ctr"/>
                </a:tc>
                <a:extLst>
                  <a:ext uri="{0D108BD9-81ED-4DB2-BD59-A6C34878D82A}">
                    <a16:rowId xmlns:a16="http://schemas.microsoft.com/office/drawing/2014/main" val="220322984"/>
                  </a:ext>
                </a:extLst>
              </a:tr>
              <a:tr h="998739">
                <a:tc>
                  <a:txBody>
                    <a:bodyPr/>
                    <a:lstStyle/>
                    <a:p>
                      <a:pPr algn="ctr"/>
                      <a:r>
                        <a:rPr lang="en-US" sz="2800" dirty="0" smtClean="0"/>
                        <a:t>3</a:t>
                      </a:r>
                      <a:endParaRPr lang="en-US" sz="2800" dirty="0"/>
                    </a:p>
                  </a:txBody>
                  <a:tcPr anchor="ctr"/>
                </a:tc>
                <a:tc>
                  <a:txBody>
                    <a:bodyPr/>
                    <a:lstStyle/>
                    <a:p>
                      <a:pPr algn="just"/>
                      <a:r>
                        <a:rPr lang="vi-VN" sz="2800" kern="1200" dirty="0" smtClean="0">
                          <a:effectLst/>
                        </a:rPr>
                        <a:t>Bản sao Phương án khai thác theo quy định tại Điều 6 hoặc Điều 7 Thông tư</a:t>
                      </a:r>
                      <a:r>
                        <a:rPr lang="en-US" sz="2800" kern="1200" dirty="0" smtClean="0">
                          <a:effectLst/>
                        </a:rPr>
                        <a:t>;</a:t>
                      </a:r>
                      <a:endParaRPr lang="en-US" sz="2800" dirty="0"/>
                    </a:p>
                  </a:txBody>
                  <a:tcPr anchor="ctr"/>
                </a:tc>
                <a:extLst>
                  <a:ext uri="{0D108BD9-81ED-4DB2-BD59-A6C34878D82A}">
                    <a16:rowId xmlns:a16="http://schemas.microsoft.com/office/drawing/2014/main" val="2898295976"/>
                  </a:ext>
                </a:extLst>
              </a:tr>
              <a:tr h="1553833">
                <a:tc>
                  <a:txBody>
                    <a:bodyPr/>
                    <a:lstStyle/>
                    <a:p>
                      <a:pPr algn="ctr"/>
                      <a:r>
                        <a:rPr lang="en-US" sz="2800" dirty="0" smtClean="0"/>
                        <a:t>4</a:t>
                      </a:r>
                      <a:endParaRPr lang="en-US" sz="2800" dirty="0"/>
                    </a:p>
                  </a:txBody>
                  <a:tcPr anchor="ctr"/>
                </a:tc>
                <a:tc>
                  <a:txBody>
                    <a:bodyPr/>
                    <a:lstStyle/>
                    <a:p>
                      <a:pPr algn="just"/>
                      <a:r>
                        <a:rPr lang="vi-VN" sz="2800" kern="1200" dirty="0" smtClean="0">
                          <a:effectLst/>
                        </a:rPr>
                        <a:t>Bản chính Sổ theo dõi nhập, xuất lâm sản đối với chủ lâm sản là tổ chức, hộ kinh doanh xuất bản lâm sản theo Mẫu số 07 tại Phụ lục ban hành kèm theo Thông tư.</a:t>
                      </a:r>
                      <a:endParaRPr lang="en-US" sz="2800" dirty="0"/>
                    </a:p>
                  </a:txBody>
                  <a:tcPr anchor="ctr"/>
                </a:tc>
                <a:extLst>
                  <a:ext uri="{0D108BD9-81ED-4DB2-BD59-A6C34878D82A}">
                    <a16:rowId xmlns:a16="http://schemas.microsoft.com/office/drawing/2014/main" val="2489060328"/>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34</a:t>
            </a:fld>
            <a:endParaRPr lang="en-US"/>
          </a:p>
        </p:txBody>
      </p:sp>
    </p:spTree>
    <p:extLst>
      <p:ext uri="{BB962C8B-B14F-4D97-AF65-F5344CB8AC3E}">
        <p14:creationId xmlns:p14="http://schemas.microsoft.com/office/powerpoint/2010/main" val="1108985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9982200" cy="1143000"/>
          </a:xfrm>
          <a:solidFill>
            <a:srgbClr val="00B050"/>
          </a:solidFill>
        </p:spPr>
        <p:txBody>
          <a:bodyPr>
            <a:noAutofit/>
          </a:bodyPr>
          <a:lstStyle/>
          <a:p>
            <a:r>
              <a:rPr lang="en-US" sz="3200" b="1" dirty="0" smtClean="0">
                <a:solidFill>
                  <a:srgbClr val="FFC000"/>
                </a:solidFill>
                <a:latin typeface="+mn-lt"/>
              </a:rPr>
              <a:t>T</a:t>
            </a:r>
            <a:r>
              <a:rPr lang="vi-VN" sz="3200" b="1" dirty="0" smtClean="0">
                <a:solidFill>
                  <a:srgbClr val="FFC000"/>
                </a:solidFill>
                <a:latin typeface="+mn-lt"/>
              </a:rPr>
              <a:t>rường </a:t>
            </a:r>
            <a:r>
              <a:rPr lang="vi-VN" sz="3200" b="1" dirty="0">
                <a:solidFill>
                  <a:srgbClr val="FFC000"/>
                </a:solidFill>
                <a:latin typeface="+mn-lt"/>
              </a:rPr>
              <a:t>hợp chủ lâm sản nhập khẩu bán hoặc chuyển giao quyền sở hữu</a:t>
            </a:r>
            <a:endParaRPr lang="en-US" sz="2400" b="1" dirty="0">
              <a:solidFill>
                <a:srgbClr val="FFC0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7102026"/>
              </p:ext>
            </p:extLst>
          </p:nvPr>
        </p:nvGraphicFramePr>
        <p:xfrm>
          <a:off x="172720" y="1437337"/>
          <a:ext cx="11424920" cy="5199583"/>
        </p:xfrm>
        <a:graphic>
          <a:graphicData uri="http://schemas.openxmlformats.org/drawingml/2006/table">
            <a:tbl>
              <a:tblPr firstRow="1" bandRow="1">
                <a:tableStyleId>{7DF18680-E054-41AD-8BC1-D1AEF772440D}</a:tableStyleId>
              </a:tblPr>
              <a:tblGrid>
                <a:gridCol w="952077">
                  <a:extLst>
                    <a:ext uri="{9D8B030D-6E8A-4147-A177-3AD203B41FA5}">
                      <a16:colId xmlns:a16="http://schemas.microsoft.com/office/drawing/2014/main" val="4112907651"/>
                    </a:ext>
                  </a:extLst>
                </a:gridCol>
                <a:gridCol w="10472843">
                  <a:extLst>
                    <a:ext uri="{9D8B030D-6E8A-4147-A177-3AD203B41FA5}">
                      <a16:colId xmlns:a16="http://schemas.microsoft.com/office/drawing/2014/main" val="2409650082"/>
                    </a:ext>
                  </a:extLst>
                </a:gridCol>
              </a:tblGrid>
              <a:tr h="748035">
                <a:tc>
                  <a:txBody>
                    <a:bodyPr/>
                    <a:lstStyle/>
                    <a:p>
                      <a:pPr algn="ctr"/>
                      <a:r>
                        <a:rPr lang="en-US" sz="2600" dirty="0" smtClean="0"/>
                        <a:t>TT</a:t>
                      </a:r>
                      <a:endParaRPr lang="en-US" sz="2600" dirty="0"/>
                    </a:p>
                  </a:txBody>
                  <a:tcPr anchor="ctr"/>
                </a:tc>
                <a:tc>
                  <a:txBody>
                    <a:bodyPr/>
                    <a:lstStyle/>
                    <a:p>
                      <a:pPr algn="ctr"/>
                      <a:r>
                        <a:rPr lang="en-US" sz="2600" dirty="0" smtClean="0"/>
                        <a:t>Thành</a:t>
                      </a:r>
                      <a:r>
                        <a:rPr lang="en-US" sz="2600" baseline="0" dirty="0" smtClean="0"/>
                        <a:t> phần hồ sơ</a:t>
                      </a:r>
                      <a:endParaRPr lang="en-US" sz="2600" dirty="0"/>
                    </a:p>
                  </a:txBody>
                  <a:tcPr anchor="ctr"/>
                </a:tc>
                <a:extLst>
                  <a:ext uri="{0D108BD9-81ED-4DB2-BD59-A6C34878D82A}">
                    <a16:rowId xmlns:a16="http://schemas.microsoft.com/office/drawing/2014/main" val="1979575272"/>
                  </a:ext>
                </a:extLst>
              </a:tr>
              <a:tr h="998739">
                <a:tc>
                  <a:txBody>
                    <a:bodyPr/>
                    <a:lstStyle/>
                    <a:p>
                      <a:pPr algn="ctr"/>
                      <a:r>
                        <a:rPr lang="en-US" sz="2600" dirty="0" smtClean="0"/>
                        <a:t>1</a:t>
                      </a:r>
                      <a:endParaRPr lang="en-US" sz="2600" dirty="0"/>
                    </a:p>
                  </a:txBody>
                  <a:tcPr anchor="ctr"/>
                </a:tc>
                <a:tc>
                  <a:txBody>
                    <a:bodyPr/>
                    <a:lstStyle/>
                    <a:p>
                      <a:pPr algn="just"/>
                      <a:r>
                        <a:rPr lang="vi-VN" sz="2600" kern="1200" dirty="0" smtClean="0">
                          <a:solidFill>
                            <a:schemeClr val="dk1"/>
                          </a:solidFill>
                          <a:effectLst/>
                          <a:latin typeface="+mn-lt"/>
                          <a:ea typeface="+mn-ea"/>
                          <a:cs typeface="+mn-cs"/>
                        </a:rPr>
                        <a:t>Bản chính Đơn đề nghị xác nhận Bảng kê lâm sản theo Mẫu số 06 tại Phụ lục ban hành kèm theo Thông tư</a:t>
                      </a:r>
                      <a:r>
                        <a:rPr lang="en-US" sz="2600" kern="1200" dirty="0" smtClean="0">
                          <a:solidFill>
                            <a:schemeClr val="dk1"/>
                          </a:solidFill>
                          <a:effectLst/>
                          <a:latin typeface="+mn-lt"/>
                          <a:ea typeface="+mn-ea"/>
                          <a:cs typeface="+mn-cs"/>
                        </a:rPr>
                        <a:t>.</a:t>
                      </a:r>
                      <a:endParaRPr lang="en-US" sz="2600" dirty="0"/>
                    </a:p>
                  </a:txBody>
                  <a:tcPr anchor="ctr"/>
                </a:tc>
                <a:extLst>
                  <a:ext uri="{0D108BD9-81ED-4DB2-BD59-A6C34878D82A}">
                    <a16:rowId xmlns:a16="http://schemas.microsoft.com/office/drawing/2014/main" val="665483967"/>
                  </a:ext>
                </a:extLst>
              </a:tr>
              <a:tr h="900237">
                <a:tc>
                  <a:txBody>
                    <a:bodyPr/>
                    <a:lstStyle/>
                    <a:p>
                      <a:pPr algn="ctr"/>
                      <a:r>
                        <a:rPr lang="en-US" sz="2600" dirty="0" smtClean="0"/>
                        <a:t>2</a:t>
                      </a:r>
                      <a:endParaRPr lang="en-US" sz="2600" dirty="0"/>
                    </a:p>
                  </a:txBody>
                  <a:tcPr anchor="ctr"/>
                </a:tc>
                <a:tc>
                  <a:txBody>
                    <a:bodyPr/>
                    <a:lstStyle/>
                    <a:p>
                      <a:pPr algn="just"/>
                      <a:r>
                        <a:rPr lang="vi-VN" sz="2600" kern="1200" dirty="0" smtClean="0">
                          <a:solidFill>
                            <a:schemeClr val="dk1"/>
                          </a:solidFill>
                          <a:effectLst/>
                          <a:latin typeface="+mn-lt"/>
                          <a:ea typeface="+mn-ea"/>
                          <a:cs typeface="+mn-cs"/>
                        </a:rPr>
                        <a:t>Bản chính Bảng kê lâm sản được lập theo quy định tại khoản 2 Điều 5</a:t>
                      </a:r>
                      <a:endParaRPr lang="en-US" sz="2600" dirty="0"/>
                    </a:p>
                  </a:txBody>
                  <a:tcPr anchor="ctr"/>
                </a:tc>
                <a:extLst>
                  <a:ext uri="{0D108BD9-81ED-4DB2-BD59-A6C34878D82A}">
                    <a16:rowId xmlns:a16="http://schemas.microsoft.com/office/drawing/2014/main" val="220322984"/>
                  </a:ext>
                </a:extLst>
              </a:tr>
              <a:tr h="998739">
                <a:tc>
                  <a:txBody>
                    <a:bodyPr/>
                    <a:lstStyle/>
                    <a:p>
                      <a:pPr algn="ctr"/>
                      <a:r>
                        <a:rPr lang="en-US" sz="2600" dirty="0" smtClean="0"/>
                        <a:t>3</a:t>
                      </a:r>
                      <a:endParaRPr lang="en-US" sz="2600" dirty="0"/>
                    </a:p>
                  </a:txBody>
                  <a:tcPr anchor="ctr"/>
                </a:tc>
                <a:tc>
                  <a:txBody>
                    <a:bodyPr/>
                    <a:lstStyle/>
                    <a:p>
                      <a:pPr algn="just"/>
                      <a:r>
                        <a:rPr lang="vi-VN" sz="2600" kern="1200" dirty="0" smtClean="0">
                          <a:solidFill>
                            <a:schemeClr val="dk1"/>
                          </a:solidFill>
                          <a:effectLst/>
                          <a:latin typeface="+mn-lt"/>
                          <a:ea typeface="+mn-ea"/>
                          <a:cs typeface="+mn-cs"/>
                        </a:rPr>
                        <a:t>Bản sao hồ sơ lâm sản nhập khẩu quy định tại Điều 16 Thông tư</a:t>
                      </a:r>
                      <a:r>
                        <a:rPr lang="en-US" sz="2600" kern="1200" dirty="0" smtClean="0">
                          <a:solidFill>
                            <a:schemeClr val="dk1"/>
                          </a:solidFill>
                          <a:effectLst/>
                          <a:latin typeface="+mn-lt"/>
                          <a:ea typeface="+mn-ea"/>
                          <a:cs typeface="+mn-cs"/>
                        </a:rPr>
                        <a:t>;</a:t>
                      </a:r>
                      <a:endParaRPr lang="en-US" sz="2600" dirty="0"/>
                    </a:p>
                  </a:txBody>
                  <a:tcPr anchor="ctr"/>
                </a:tc>
                <a:extLst>
                  <a:ext uri="{0D108BD9-81ED-4DB2-BD59-A6C34878D82A}">
                    <a16:rowId xmlns:a16="http://schemas.microsoft.com/office/drawing/2014/main" val="2898295976"/>
                  </a:ext>
                </a:extLst>
              </a:tr>
              <a:tr h="1553833">
                <a:tc>
                  <a:txBody>
                    <a:bodyPr/>
                    <a:lstStyle/>
                    <a:p>
                      <a:pPr algn="ctr"/>
                      <a:r>
                        <a:rPr lang="en-US" sz="2600" dirty="0" smtClean="0"/>
                        <a:t>4</a:t>
                      </a:r>
                      <a:endParaRPr lang="en-US" sz="2600" dirty="0"/>
                    </a:p>
                  </a:txBody>
                  <a:tcPr anchor="ctr"/>
                </a:tc>
                <a:tc>
                  <a:txBody>
                    <a:bodyPr/>
                    <a:lstStyle/>
                    <a:p>
                      <a:pPr algn="just"/>
                      <a:r>
                        <a:rPr lang="vi-VN" sz="2600" kern="1200" dirty="0" smtClean="0">
                          <a:solidFill>
                            <a:schemeClr val="dk1"/>
                          </a:solidFill>
                          <a:effectLst/>
                          <a:latin typeface="+mn-lt"/>
                          <a:ea typeface="+mn-ea"/>
                          <a:cs typeface="+mn-cs"/>
                        </a:rPr>
                        <a:t>Bản chính Sổ theo dõi nhập, xuất lâm sản đối với chủ lâm sản là tổ chức, hộ kinh doanh xuất bán lâm sản theo Mẫu số 07 tại Phụ lục ban hành kèm theo Thông tư.</a:t>
                      </a:r>
                      <a:endParaRPr lang="en-US" sz="2600" dirty="0"/>
                    </a:p>
                  </a:txBody>
                  <a:tcPr anchor="ctr"/>
                </a:tc>
                <a:extLst>
                  <a:ext uri="{0D108BD9-81ED-4DB2-BD59-A6C34878D82A}">
                    <a16:rowId xmlns:a16="http://schemas.microsoft.com/office/drawing/2014/main" val="2489060328"/>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35</a:t>
            </a:fld>
            <a:endParaRPr lang="en-US"/>
          </a:p>
        </p:txBody>
      </p:sp>
    </p:spTree>
    <p:extLst>
      <p:ext uri="{BB962C8B-B14F-4D97-AF65-F5344CB8AC3E}">
        <p14:creationId xmlns:p14="http://schemas.microsoft.com/office/powerpoint/2010/main" val="5883402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0480"/>
            <a:ext cx="10744200" cy="1112520"/>
          </a:xfrm>
          <a:solidFill>
            <a:schemeClr val="accent6">
              <a:lumMod val="40000"/>
              <a:lumOff val="60000"/>
            </a:schemeClr>
          </a:solidFill>
        </p:spPr>
        <p:txBody>
          <a:bodyPr>
            <a:noAutofit/>
          </a:bodyPr>
          <a:lstStyle/>
          <a:p>
            <a:r>
              <a:rPr lang="en-US" sz="3200" b="1" dirty="0" smtClean="0">
                <a:solidFill>
                  <a:srgbClr val="3333CC"/>
                </a:solidFill>
                <a:latin typeface="+mn-lt"/>
              </a:rPr>
              <a:t>C</a:t>
            </a:r>
            <a:r>
              <a:rPr lang="vi-VN" sz="3200" b="1" dirty="0" smtClean="0">
                <a:solidFill>
                  <a:srgbClr val="3333CC"/>
                </a:solidFill>
                <a:latin typeface="+mn-lt"/>
              </a:rPr>
              <a:t>hủ </a:t>
            </a:r>
            <a:r>
              <a:rPr lang="vi-VN" sz="3200" b="1" dirty="0">
                <a:solidFill>
                  <a:srgbClr val="3333CC"/>
                </a:solidFill>
                <a:latin typeface="+mn-lt"/>
              </a:rPr>
              <a:t>lâm sản mua trực tiếp từ cơ quan được giao xử lý tài sản, bán, chuyển giao quyền sở hữu lần kế tiếp</a:t>
            </a:r>
            <a:endParaRPr lang="en-US" sz="3200" b="1" dirty="0">
              <a:solidFill>
                <a:srgbClr val="3333CC"/>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6785682"/>
              </p:ext>
            </p:extLst>
          </p:nvPr>
        </p:nvGraphicFramePr>
        <p:xfrm>
          <a:off x="386080" y="1385368"/>
          <a:ext cx="11424920" cy="4970983"/>
        </p:xfrm>
        <a:graphic>
          <a:graphicData uri="http://schemas.openxmlformats.org/drawingml/2006/table">
            <a:tbl>
              <a:tblPr firstRow="1" bandRow="1">
                <a:tableStyleId>{1FECB4D8-DB02-4DC6-A0A2-4F2EBAE1DC90}</a:tableStyleId>
              </a:tblPr>
              <a:tblGrid>
                <a:gridCol w="952077">
                  <a:extLst>
                    <a:ext uri="{9D8B030D-6E8A-4147-A177-3AD203B41FA5}">
                      <a16:colId xmlns:a16="http://schemas.microsoft.com/office/drawing/2014/main" val="4112907651"/>
                    </a:ext>
                  </a:extLst>
                </a:gridCol>
                <a:gridCol w="10472843">
                  <a:extLst>
                    <a:ext uri="{9D8B030D-6E8A-4147-A177-3AD203B41FA5}">
                      <a16:colId xmlns:a16="http://schemas.microsoft.com/office/drawing/2014/main" val="2409650082"/>
                    </a:ext>
                  </a:extLst>
                </a:gridCol>
              </a:tblGrid>
              <a:tr h="519435">
                <a:tc>
                  <a:txBody>
                    <a:bodyPr/>
                    <a:lstStyle/>
                    <a:p>
                      <a:pPr algn="ctr"/>
                      <a:r>
                        <a:rPr lang="en-US" sz="2800" dirty="0" smtClean="0"/>
                        <a:t>TT</a:t>
                      </a:r>
                      <a:endParaRPr lang="en-US" sz="2800" dirty="0"/>
                    </a:p>
                  </a:txBody>
                  <a:tcPr anchor="ctr"/>
                </a:tc>
                <a:tc>
                  <a:txBody>
                    <a:bodyPr/>
                    <a:lstStyle/>
                    <a:p>
                      <a:pPr algn="ctr"/>
                      <a:r>
                        <a:rPr lang="en-US" sz="2800" dirty="0" smtClean="0"/>
                        <a:t>Thành</a:t>
                      </a:r>
                      <a:r>
                        <a:rPr lang="en-US" sz="2800" baseline="0" dirty="0" smtClean="0"/>
                        <a:t> phần hồ sơ</a:t>
                      </a:r>
                      <a:endParaRPr lang="en-US" sz="2800" dirty="0"/>
                    </a:p>
                  </a:txBody>
                  <a:tcPr anchor="ctr"/>
                </a:tc>
                <a:extLst>
                  <a:ext uri="{0D108BD9-81ED-4DB2-BD59-A6C34878D82A}">
                    <a16:rowId xmlns:a16="http://schemas.microsoft.com/office/drawing/2014/main" val="1979575272"/>
                  </a:ext>
                </a:extLst>
              </a:tr>
              <a:tr h="998739">
                <a:tc>
                  <a:txBody>
                    <a:bodyPr/>
                    <a:lstStyle/>
                    <a:p>
                      <a:pPr algn="ctr"/>
                      <a:r>
                        <a:rPr lang="en-US" sz="2800" dirty="0" smtClean="0"/>
                        <a:t>1</a:t>
                      </a:r>
                      <a:endParaRPr lang="en-US" sz="2800" dirty="0"/>
                    </a:p>
                  </a:txBody>
                  <a:tcPr anchor="ctr"/>
                </a:tc>
                <a:tc>
                  <a:txBody>
                    <a:bodyPr/>
                    <a:lstStyle/>
                    <a:p>
                      <a:pPr algn="just"/>
                      <a:r>
                        <a:rPr lang="vi-VN" sz="2800" kern="1200" dirty="0" smtClean="0">
                          <a:effectLst/>
                        </a:rPr>
                        <a:t>Bản chính Đơn đề nghị xác nhận Bảng kê lâm sản theo Mẫu số 06 tại Phụ lục ban hành kèm theo Thông tư;</a:t>
                      </a:r>
                      <a:endParaRPr lang="en-US" sz="2800" dirty="0"/>
                    </a:p>
                  </a:txBody>
                  <a:tcPr anchor="ctr"/>
                </a:tc>
                <a:extLst>
                  <a:ext uri="{0D108BD9-81ED-4DB2-BD59-A6C34878D82A}">
                    <a16:rowId xmlns:a16="http://schemas.microsoft.com/office/drawing/2014/main" val="665483967"/>
                  </a:ext>
                </a:extLst>
              </a:tr>
              <a:tr h="900237">
                <a:tc>
                  <a:txBody>
                    <a:bodyPr/>
                    <a:lstStyle/>
                    <a:p>
                      <a:pPr algn="ctr"/>
                      <a:r>
                        <a:rPr lang="en-US" sz="2800" dirty="0" smtClean="0"/>
                        <a:t>2</a:t>
                      </a:r>
                      <a:endParaRPr lang="en-US" sz="2800" dirty="0"/>
                    </a:p>
                  </a:txBody>
                  <a:tcPr anchor="ctr"/>
                </a:tc>
                <a:tc>
                  <a:txBody>
                    <a:bodyPr/>
                    <a:lstStyle/>
                    <a:p>
                      <a:pPr algn="just"/>
                      <a:r>
                        <a:rPr lang="vi-VN" sz="2800" kern="1200" dirty="0" smtClean="0">
                          <a:effectLst/>
                        </a:rPr>
                        <a:t>Bản chính Bảng kê lâm sản được lập theo quy định tại khoản 2 Điều 5</a:t>
                      </a:r>
                      <a:endParaRPr lang="en-US" sz="2800" dirty="0"/>
                    </a:p>
                  </a:txBody>
                  <a:tcPr anchor="ctr"/>
                </a:tc>
                <a:extLst>
                  <a:ext uri="{0D108BD9-81ED-4DB2-BD59-A6C34878D82A}">
                    <a16:rowId xmlns:a16="http://schemas.microsoft.com/office/drawing/2014/main" val="220322984"/>
                  </a:ext>
                </a:extLst>
              </a:tr>
              <a:tr h="998739">
                <a:tc>
                  <a:txBody>
                    <a:bodyPr/>
                    <a:lstStyle/>
                    <a:p>
                      <a:pPr algn="ctr"/>
                      <a:r>
                        <a:rPr lang="en-US" sz="2800" dirty="0" smtClean="0"/>
                        <a:t>3</a:t>
                      </a:r>
                      <a:endParaRPr lang="en-US" sz="2800" dirty="0"/>
                    </a:p>
                  </a:txBody>
                  <a:tcPr anchor="ctr"/>
                </a:tc>
                <a:tc>
                  <a:txBody>
                    <a:bodyPr/>
                    <a:lstStyle/>
                    <a:p>
                      <a:pPr algn="just"/>
                      <a:r>
                        <a:rPr lang="vi-VN" sz="2800" kern="1200" dirty="0" smtClean="0">
                          <a:effectLst/>
                        </a:rPr>
                        <a:t>Bản sao hồ sơ lâm sản sau xử lý tịch thu theo quy định tại Điều 17 Thông tư</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898295976"/>
                  </a:ext>
                </a:extLst>
              </a:tr>
              <a:tr h="1553833">
                <a:tc>
                  <a:txBody>
                    <a:bodyPr/>
                    <a:lstStyle/>
                    <a:p>
                      <a:pPr algn="ctr"/>
                      <a:r>
                        <a:rPr lang="en-US" sz="2800" dirty="0" smtClean="0"/>
                        <a:t>4</a:t>
                      </a:r>
                      <a:endParaRPr lang="en-US" sz="2800" dirty="0"/>
                    </a:p>
                  </a:txBody>
                  <a:tcPr anchor="ctr"/>
                </a:tc>
                <a:tc>
                  <a:txBody>
                    <a:bodyPr/>
                    <a:lstStyle/>
                    <a:p>
                      <a:pPr algn="just"/>
                      <a:r>
                        <a:rPr lang="vi-VN" sz="2800" kern="1200" dirty="0" smtClean="0">
                          <a:effectLst/>
                        </a:rPr>
                        <a:t>Bản chính Sổ theo dõi nhập, xuất lâm sản đối với chủ lâm sản là tổ chức, hộ kinh doanh xuất bản lâm sản theo Mẫu số 07 tại Phụ lục ban hành kèm theo Thông tư.</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89060328"/>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36</a:t>
            </a:fld>
            <a:endParaRPr lang="en-US"/>
          </a:p>
        </p:txBody>
      </p:sp>
    </p:spTree>
    <p:extLst>
      <p:ext uri="{BB962C8B-B14F-4D97-AF65-F5344CB8AC3E}">
        <p14:creationId xmlns:p14="http://schemas.microsoft.com/office/powerpoint/2010/main" val="560033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0"/>
            <a:ext cx="11399520" cy="731520"/>
          </a:xfrm>
          <a:solidFill>
            <a:srgbClr val="00B0F0"/>
          </a:solidFill>
        </p:spPr>
        <p:txBody>
          <a:bodyPr>
            <a:noAutofit/>
          </a:bodyPr>
          <a:lstStyle/>
          <a:p>
            <a:r>
              <a:rPr lang="en-US" sz="3600" b="1" dirty="0" smtClean="0">
                <a:solidFill>
                  <a:schemeClr val="bg1"/>
                </a:solidFill>
                <a:latin typeface="+mn-lt"/>
              </a:rPr>
              <a:t>T</a:t>
            </a:r>
            <a:r>
              <a:rPr lang="vi-VN" sz="3600" b="1" dirty="0" smtClean="0">
                <a:solidFill>
                  <a:schemeClr val="bg1"/>
                </a:solidFill>
                <a:latin typeface="+mn-lt"/>
              </a:rPr>
              <a:t>rường </a:t>
            </a:r>
            <a:r>
              <a:rPr lang="vi-VN" sz="3600" b="1" dirty="0">
                <a:solidFill>
                  <a:schemeClr val="bg1"/>
                </a:solidFill>
                <a:latin typeface="+mn-lt"/>
              </a:rPr>
              <a:t>hợp</a:t>
            </a:r>
            <a:r>
              <a:rPr lang="en-US" sz="3600" b="1" dirty="0">
                <a:solidFill>
                  <a:schemeClr val="bg1"/>
                </a:solidFill>
                <a:latin typeface="+mn-lt"/>
              </a:rPr>
              <a:t> mua bán, chuyển giao quyền sở hữu lâm sản</a:t>
            </a:r>
            <a:endParaRPr lang="en-US" sz="2400" b="1" dirty="0">
              <a:solidFill>
                <a:schemeClr val="bg1"/>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47349103"/>
              </p:ext>
            </p:extLst>
          </p:nvPr>
        </p:nvGraphicFramePr>
        <p:xfrm>
          <a:off x="386080" y="1385368"/>
          <a:ext cx="11424920" cy="4970983"/>
        </p:xfrm>
        <a:graphic>
          <a:graphicData uri="http://schemas.openxmlformats.org/drawingml/2006/table">
            <a:tbl>
              <a:tblPr firstRow="1" bandRow="1">
                <a:tableStyleId>{10A1B5D5-9B99-4C35-A422-299274C87663}</a:tableStyleId>
              </a:tblPr>
              <a:tblGrid>
                <a:gridCol w="952077">
                  <a:extLst>
                    <a:ext uri="{9D8B030D-6E8A-4147-A177-3AD203B41FA5}">
                      <a16:colId xmlns:a16="http://schemas.microsoft.com/office/drawing/2014/main" val="4112907651"/>
                    </a:ext>
                  </a:extLst>
                </a:gridCol>
                <a:gridCol w="10472843">
                  <a:extLst>
                    <a:ext uri="{9D8B030D-6E8A-4147-A177-3AD203B41FA5}">
                      <a16:colId xmlns:a16="http://schemas.microsoft.com/office/drawing/2014/main" val="2409650082"/>
                    </a:ext>
                  </a:extLst>
                </a:gridCol>
              </a:tblGrid>
              <a:tr h="519435">
                <a:tc>
                  <a:txBody>
                    <a:bodyPr/>
                    <a:lstStyle/>
                    <a:p>
                      <a:pPr algn="ctr"/>
                      <a:r>
                        <a:rPr lang="en-US" sz="2800" dirty="0" smtClean="0"/>
                        <a:t>TT</a:t>
                      </a:r>
                      <a:endParaRPr lang="en-US" sz="2800" dirty="0"/>
                    </a:p>
                  </a:txBody>
                  <a:tcPr anchor="ctr"/>
                </a:tc>
                <a:tc>
                  <a:txBody>
                    <a:bodyPr/>
                    <a:lstStyle/>
                    <a:p>
                      <a:pPr algn="ctr"/>
                      <a:r>
                        <a:rPr lang="en-US" sz="2800" dirty="0" smtClean="0"/>
                        <a:t>Thành</a:t>
                      </a:r>
                      <a:r>
                        <a:rPr lang="en-US" sz="2800" baseline="0" dirty="0" smtClean="0"/>
                        <a:t> phần hồ sơ</a:t>
                      </a:r>
                      <a:endParaRPr lang="en-US" sz="2800" dirty="0"/>
                    </a:p>
                  </a:txBody>
                  <a:tcPr anchor="ctr"/>
                </a:tc>
                <a:extLst>
                  <a:ext uri="{0D108BD9-81ED-4DB2-BD59-A6C34878D82A}">
                    <a16:rowId xmlns:a16="http://schemas.microsoft.com/office/drawing/2014/main" val="1979575272"/>
                  </a:ext>
                </a:extLst>
              </a:tr>
              <a:tr h="998739">
                <a:tc>
                  <a:txBody>
                    <a:bodyPr/>
                    <a:lstStyle/>
                    <a:p>
                      <a:pPr algn="ctr"/>
                      <a:r>
                        <a:rPr lang="en-US" sz="2800" dirty="0" smtClean="0"/>
                        <a:t>1</a:t>
                      </a:r>
                      <a:endParaRPr lang="en-US" sz="2800" dirty="0"/>
                    </a:p>
                  </a:txBody>
                  <a:tcPr anchor="ctr"/>
                </a:tc>
                <a:tc>
                  <a:txBody>
                    <a:bodyPr/>
                    <a:lstStyle/>
                    <a:p>
                      <a:pPr algn="just"/>
                      <a:r>
                        <a:rPr lang="vi-VN" sz="2800" kern="1200" dirty="0" smtClean="0">
                          <a:effectLst/>
                        </a:rPr>
                        <a:t>Bản chính Đơn đề nghị xác nhận Bảng kê lâm sản theo Mẫu số 06 tại Phụ lục ban hành kèm theo Thông tư;</a:t>
                      </a:r>
                      <a:endParaRPr lang="en-US" sz="2800" dirty="0"/>
                    </a:p>
                  </a:txBody>
                  <a:tcPr anchor="ctr"/>
                </a:tc>
                <a:extLst>
                  <a:ext uri="{0D108BD9-81ED-4DB2-BD59-A6C34878D82A}">
                    <a16:rowId xmlns:a16="http://schemas.microsoft.com/office/drawing/2014/main" val="665483967"/>
                  </a:ext>
                </a:extLst>
              </a:tr>
              <a:tr h="900237">
                <a:tc>
                  <a:txBody>
                    <a:bodyPr/>
                    <a:lstStyle/>
                    <a:p>
                      <a:pPr algn="ctr"/>
                      <a:r>
                        <a:rPr lang="en-US" sz="2800" dirty="0" smtClean="0"/>
                        <a:t>2</a:t>
                      </a:r>
                      <a:endParaRPr lang="en-US" sz="2800" dirty="0"/>
                    </a:p>
                  </a:txBody>
                  <a:tcPr anchor="ctr"/>
                </a:tc>
                <a:tc>
                  <a:txBody>
                    <a:bodyPr/>
                    <a:lstStyle/>
                    <a:p>
                      <a:pPr algn="just"/>
                      <a:r>
                        <a:rPr lang="vi-VN" sz="2800" kern="1200" dirty="0" smtClean="0">
                          <a:effectLst/>
                        </a:rPr>
                        <a:t>Bản chính Bảng kê lâm sản được lập theo quy định tại khoản 2 Điều 5</a:t>
                      </a:r>
                      <a:endParaRPr lang="en-US" sz="2800" dirty="0"/>
                    </a:p>
                  </a:txBody>
                  <a:tcPr anchor="ctr"/>
                </a:tc>
                <a:extLst>
                  <a:ext uri="{0D108BD9-81ED-4DB2-BD59-A6C34878D82A}">
                    <a16:rowId xmlns:a16="http://schemas.microsoft.com/office/drawing/2014/main" val="220322984"/>
                  </a:ext>
                </a:extLst>
              </a:tr>
              <a:tr h="998739">
                <a:tc>
                  <a:txBody>
                    <a:bodyPr/>
                    <a:lstStyle/>
                    <a:p>
                      <a:pPr algn="ctr"/>
                      <a:r>
                        <a:rPr lang="en-US" sz="2800" dirty="0" smtClean="0"/>
                        <a:t>3</a:t>
                      </a:r>
                      <a:endParaRPr lang="en-US" sz="2800" dirty="0"/>
                    </a:p>
                  </a:txBody>
                  <a:tcPr anchor="ctr"/>
                </a:tc>
                <a:tc>
                  <a:txBody>
                    <a:bodyPr/>
                    <a:lstStyle/>
                    <a:p>
                      <a:pPr algn="just"/>
                      <a:r>
                        <a:rPr lang="vi-VN" sz="2800" kern="1200" dirty="0" smtClean="0">
                          <a:effectLst/>
                        </a:rPr>
                        <a:t>Bản sao Bảng kê lâm sản mua bán, chuyển giao quyền sở hữu liền kề trước đó;</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898295976"/>
                  </a:ext>
                </a:extLst>
              </a:tr>
              <a:tr h="1553833">
                <a:tc>
                  <a:txBody>
                    <a:bodyPr/>
                    <a:lstStyle/>
                    <a:p>
                      <a:pPr algn="ctr"/>
                      <a:r>
                        <a:rPr lang="en-US" sz="2800" dirty="0" smtClean="0"/>
                        <a:t>4</a:t>
                      </a:r>
                      <a:endParaRPr lang="en-US" sz="2800" dirty="0"/>
                    </a:p>
                  </a:txBody>
                  <a:tcPr anchor="ctr"/>
                </a:tc>
                <a:tc>
                  <a:txBody>
                    <a:bodyPr/>
                    <a:lstStyle/>
                    <a:p>
                      <a:pPr algn="just"/>
                      <a:r>
                        <a:rPr lang="vi-VN" sz="2800" kern="1200" dirty="0" smtClean="0">
                          <a:effectLst/>
                        </a:rPr>
                        <a:t>Bản chính Sổ theo dõi nhập, xuất lâm sản đối với chủ lâm sản là tổ chức, hộ kinh doanh xuất bản lâm sản theo Mẫu số 07 tại Phụ lục ban hành kèm theo Thông tư.</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89060328"/>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37</a:t>
            </a:fld>
            <a:endParaRPr lang="en-US"/>
          </a:p>
        </p:txBody>
      </p:sp>
    </p:spTree>
    <p:extLst>
      <p:ext uri="{BB962C8B-B14F-4D97-AF65-F5344CB8AC3E}">
        <p14:creationId xmlns:p14="http://schemas.microsoft.com/office/powerpoint/2010/main" val="2523197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
            <a:ext cx="11399520" cy="1020243"/>
          </a:xfrm>
          <a:solidFill>
            <a:schemeClr val="accent6">
              <a:lumMod val="60000"/>
              <a:lumOff val="40000"/>
            </a:schemeClr>
          </a:solidFill>
        </p:spPr>
        <p:txBody>
          <a:bodyPr>
            <a:noAutofit/>
          </a:bodyPr>
          <a:lstStyle/>
          <a:p>
            <a:r>
              <a:rPr lang="en-US" sz="3200" b="1" dirty="0">
                <a:latin typeface="+mn-lt"/>
              </a:rPr>
              <a:t>T</a:t>
            </a:r>
            <a:r>
              <a:rPr lang="vi-VN" sz="3200" b="1" dirty="0">
                <a:latin typeface="+mn-lt"/>
              </a:rPr>
              <a:t>rường hợp xác nhận theo đề nghị của tổ chức, cá nhân quy định tại điểm đ khoản 3 Điều 5 của Thông tư</a:t>
            </a:r>
            <a:endParaRPr lang="en-US" sz="2000" b="1" dirty="0">
              <a:solidFill>
                <a:schemeClr val="bg1"/>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5219281"/>
              </p:ext>
            </p:extLst>
          </p:nvPr>
        </p:nvGraphicFramePr>
        <p:xfrm>
          <a:off x="386080" y="1385368"/>
          <a:ext cx="11424920" cy="4970983"/>
        </p:xfrm>
        <a:graphic>
          <a:graphicData uri="http://schemas.openxmlformats.org/drawingml/2006/table">
            <a:tbl>
              <a:tblPr firstRow="1" bandRow="1">
                <a:tableStyleId>{1E171933-4619-4E11-9A3F-F7608DF75F80}</a:tableStyleId>
              </a:tblPr>
              <a:tblGrid>
                <a:gridCol w="952077">
                  <a:extLst>
                    <a:ext uri="{9D8B030D-6E8A-4147-A177-3AD203B41FA5}">
                      <a16:colId xmlns:a16="http://schemas.microsoft.com/office/drawing/2014/main" val="4112907651"/>
                    </a:ext>
                  </a:extLst>
                </a:gridCol>
                <a:gridCol w="10472843">
                  <a:extLst>
                    <a:ext uri="{9D8B030D-6E8A-4147-A177-3AD203B41FA5}">
                      <a16:colId xmlns:a16="http://schemas.microsoft.com/office/drawing/2014/main" val="2409650082"/>
                    </a:ext>
                  </a:extLst>
                </a:gridCol>
              </a:tblGrid>
              <a:tr h="519435">
                <a:tc>
                  <a:txBody>
                    <a:bodyPr/>
                    <a:lstStyle/>
                    <a:p>
                      <a:pPr algn="ctr"/>
                      <a:r>
                        <a:rPr lang="en-US" sz="2800" dirty="0" smtClean="0"/>
                        <a:t>TT</a:t>
                      </a:r>
                      <a:endParaRPr lang="en-US" sz="2800" dirty="0"/>
                    </a:p>
                  </a:txBody>
                  <a:tcPr anchor="ctr"/>
                </a:tc>
                <a:tc>
                  <a:txBody>
                    <a:bodyPr/>
                    <a:lstStyle/>
                    <a:p>
                      <a:pPr algn="ctr"/>
                      <a:r>
                        <a:rPr lang="en-US" sz="2800" dirty="0" smtClean="0"/>
                        <a:t>Thành</a:t>
                      </a:r>
                      <a:r>
                        <a:rPr lang="en-US" sz="2800" baseline="0" dirty="0" smtClean="0"/>
                        <a:t> phần hồ sơ</a:t>
                      </a:r>
                      <a:endParaRPr lang="en-US" sz="2800" dirty="0"/>
                    </a:p>
                  </a:txBody>
                  <a:tcPr anchor="ctr"/>
                </a:tc>
                <a:extLst>
                  <a:ext uri="{0D108BD9-81ED-4DB2-BD59-A6C34878D82A}">
                    <a16:rowId xmlns:a16="http://schemas.microsoft.com/office/drawing/2014/main" val="1979575272"/>
                  </a:ext>
                </a:extLst>
              </a:tr>
              <a:tr h="998739">
                <a:tc>
                  <a:txBody>
                    <a:bodyPr/>
                    <a:lstStyle/>
                    <a:p>
                      <a:pPr algn="ctr"/>
                      <a:r>
                        <a:rPr lang="en-US" sz="2800" dirty="0" smtClean="0"/>
                        <a:t>1</a:t>
                      </a:r>
                      <a:endParaRPr lang="en-US" sz="2800" dirty="0"/>
                    </a:p>
                  </a:txBody>
                  <a:tcPr anchor="ctr"/>
                </a:tc>
                <a:tc>
                  <a:txBody>
                    <a:bodyPr/>
                    <a:lstStyle/>
                    <a:p>
                      <a:pPr algn="just"/>
                      <a:r>
                        <a:rPr lang="vi-VN" sz="2800" kern="1200" dirty="0" smtClean="0">
                          <a:effectLst/>
                        </a:rPr>
                        <a:t>Bản chính Đơn đề nghị xác nhận Bảng kê lâm sản theo Mẫu số 06 tại Phụ lục ban hành kèm theo Thông tư; </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665483967"/>
                  </a:ext>
                </a:extLst>
              </a:tr>
              <a:tr h="900237">
                <a:tc>
                  <a:txBody>
                    <a:bodyPr/>
                    <a:lstStyle/>
                    <a:p>
                      <a:pPr algn="ctr"/>
                      <a:r>
                        <a:rPr lang="en-US" sz="2800" dirty="0" smtClean="0"/>
                        <a:t>2</a:t>
                      </a:r>
                      <a:endParaRPr lang="en-US" sz="2800" dirty="0"/>
                    </a:p>
                  </a:txBody>
                  <a:tcPr anchor="ctr"/>
                </a:tc>
                <a:tc>
                  <a:txBody>
                    <a:bodyPr/>
                    <a:lstStyle/>
                    <a:p>
                      <a:pPr algn="just"/>
                      <a:r>
                        <a:rPr lang="vi-VN" sz="2800" kern="1200" dirty="0" smtClean="0">
                          <a:effectLst/>
                        </a:rPr>
                        <a:t>Bản chính Bảng kê lâm sản được lập theo quy định tại khoản 2 Điều 5</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20322984"/>
                  </a:ext>
                </a:extLst>
              </a:tr>
              <a:tr h="998739">
                <a:tc>
                  <a:txBody>
                    <a:bodyPr/>
                    <a:lstStyle/>
                    <a:p>
                      <a:pPr algn="ctr"/>
                      <a:r>
                        <a:rPr lang="en-US" sz="2800" dirty="0" smtClean="0"/>
                        <a:t>3</a:t>
                      </a:r>
                      <a:endParaRPr lang="en-US" sz="2800" dirty="0"/>
                    </a:p>
                  </a:txBody>
                  <a:tcPr anchor="ctr"/>
                </a:tc>
                <a:tc>
                  <a:txBody>
                    <a:bodyPr/>
                    <a:lstStyle/>
                    <a:p>
                      <a:pPr algn="just"/>
                      <a:r>
                        <a:rPr lang="vi-VN" sz="2800" kern="1200" dirty="0" smtClean="0">
                          <a:effectLst/>
                        </a:rPr>
                        <a:t>Bản sao hồ sơ nguồn gốc lâm sản</a:t>
                      </a:r>
                      <a:r>
                        <a:rPr lang="en-US" sz="2800" kern="1200" dirty="0" smtClean="0">
                          <a:effectLst/>
                        </a:rPr>
                        <a:t>;</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898295976"/>
                  </a:ext>
                </a:extLst>
              </a:tr>
              <a:tr h="1553833">
                <a:tc>
                  <a:txBody>
                    <a:bodyPr/>
                    <a:lstStyle/>
                    <a:p>
                      <a:pPr algn="ctr"/>
                      <a:r>
                        <a:rPr lang="en-US" sz="2800" dirty="0" smtClean="0"/>
                        <a:t>4</a:t>
                      </a:r>
                      <a:endParaRPr lang="en-US" sz="2800" dirty="0"/>
                    </a:p>
                  </a:txBody>
                  <a:tcPr anchor="ctr"/>
                </a:tc>
                <a:tc>
                  <a:txBody>
                    <a:bodyPr/>
                    <a:lstStyle/>
                    <a:p>
                      <a:pPr algn="just"/>
                      <a:r>
                        <a:rPr lang="vi-VN" sz="2800" kern="1200" dirty="0" smtClean="0">
                          <a:effectLst/>
                        </a:rPr>
                        <a:t>Bản chính Sổ theo dõi nhập, xuất lâm sản đối với chủ lâm sản là tổ chức, hộ kinh doanh xuất bản lâm sản theo Mẫu số 07 tại Phụ lục ban hành kèm theo Thông tư.</a:t>
                      </a:r>
                      <a:endParaRPr lang="en-US" sz="2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89060328"/>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38</a:t>
            </a:fld>
            <a:endParaRPr lang="en-US"/>
          </a:p>
        </p:txBody>
      </p:sp>
    </p:spTree>
    <p:extLst>
      <p:ext uri="{BB962C8B-B14F-4D97-AF65-F5344CB8AC3E}">
        <p14:creationId xmlns:p14="http://schemas.microsoft.com/office/powerpoint/2010/main" val="3510057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10972800" cy="1143000"/>
          </a:xfrm>
        </p:spPr>
        <p:txBody>
          <a:bodyPr>
            <a:normAutofit/>
          </a:bodyPr>
          <a:lstStyle/>
          <a:p>
            <a:pPr lvl="0"/>
            <a:r>
              <a:rPr lang="en-US" b="1" dirty="0" smtClean="0">
                <a:latin typeface="+mn-lt"/>
              </a:rPr>
              <a:t>1. </a:t>
            </a:r>
            <a:r>
              <a:rPr lang="en-US" b="1" dirty="0">
                <a:latin typeface="+mn-lt"/>
              </a:rPr>
              <a:t>H</a:t>
            </a:r>
            <a:r>
              <a:rPr lang="vi-VN" b="1" dirty="0">
                <a:latin typeface="+mn-lt"/>
              </a:rPr>
              <a:t>ồ sơ</a:t>
            </a:r>
            <a:r>
              <a:rPr lang="en-US" b="1" dirty="0">
                <a:latin typeface="+mn-lt"/>
              </a:rPr>
              <a:t> hợp lệ, xác nhận </a:t>
            </a:r>
            <a:r>
              <a:rPr lang="en-US" b="1" dirty="0" smtClean="0">
                <a:latin typeface="+mn-lt"/>
              </a:rPr>
              <a:t>ngay</a:t>
            </a:r>
            <a:endParaRPr lang="en-US" b="1" dirty="0">
              <a:latin typeface="+mn-lt"/>
            </a:endParaRPr>
          </a:p>
        </p:txBody>
      </p:sp>
      <p:sp>
        <p:nvSpPr>
          <p:cNvPr id="3" name="Content Placeholder 2"/>
          <p:cNvSpPr>
            <a:spLocks noGrp="1"/>
          </p:cNvSpPr>
          <p:nvPr>
            <p:ph idx="1"/>
          </p:nvPr>
        </p:nvSpPr>
        <p:spPr/>
        <p:txBody>
          <a:bodyPr/>
          <a:lstStyle/>
          <a:p>
            <a:pPr marL="0" indent="0" algn="just">
              <a:buNone/>
            </a:pPr>
            <a:r>
              <a:rPr lang="en-US" dirty="0" smtClean="0"/>
              <a:t>Thời hạn: </a:t>
            </a:r>
            <a:r>
              <a:rPr lang="vi-VN" dirty="0" smtClean="0"/>
              <a:t>0</a:t>
            </a:r>
            <a:r>
              <a:rPr lang="en-US" dirty="0"/>
              <a:t>2</a:t>
            </a:r>
            <a:r>
              <a:rPr lang="vi-VN" dirty="0"/>
              <a:t> ngày làm việc kể từ ngày nhận được hồ sơ</a:t>
            </a:r>
            <a:r>
              <a:rPr lang="en-US" dirty="0"/>
              <a:t> hợp lệ</a:t>
            </a:r>
            <a:r>
              <a:rPr lang="vi-VN" dirty="0"/>
              <a:t>, </a:t>
            </a:r>
            <a:r>
              <a:rPr lang="en-US" dirty="0" smtClean="0"/>
              <a:t>trình tự:</a:t>
            </a:r>
          </a:p>
          <a:p>
            <a:pPr marL="0" indent="0" algn="just">
              <a:buNone/>
            </a:pPr>
            <a:r>
              <a:rPr lang="en-US" dirty="0" smtClean="0"/>
              <a:t>	1. Xác </a:t>
            </a:r>
            <a:r>
              <a:rPr lang="en-US" dirty="0"/>
              <a:t>nhận </a:t>
            </a:r>
            <a:r>
              <a:rPr lang="vi-VN" dirty="0"/>
              <a:t>B</a:t>
            </a:r>
            <a:r>
              <a:rPr lang="en-GB" dirty="0"/>
              <a:t>ảng kê</a:t>
            </a:r>
            <a:r>
              <a:rPr lang="vi-VN" dirty="0"/>
              <a:t> lâm sản</a:t>
            </a:r>
            <a:r>
              <a:rPr lang="en-US" dirty="0" smtClean="0"/>
              <a:t>;</a:t>
            </a:r>
          </a:p>
          <a:p>
            <a:pPr marL="0" indent="0" algn="just">
              <a:buNone/>
            </a:pPr>
            <a:r>
              <a:rPr lang="en-US" dirty="0" smtClean="0"/>
              <a:t>	2. Xác </a:t>
            </a:r>
            <a:r>
              <a:rPr lang="en-US" dirty="0"/>
              <a:t>nhận lâm sản tồn trong Sổ theo dõi nhập, xuất lâm sản đối với trường hợp quy định tại điểm h khoản 7 Điều này</a:t>
            </a:r>
            <a:r>
              <a:rPr lang="en-GB" dirty="0"/>
              <a:t>. </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39</a:t>
            </a:fld>
            <a:endParaRPr lang="en-US"/>
          </a:p>
        </p:txBody>
      </p:sp>
    </p:spTree>
    <p:extLst>
      <p:ext uri="{BB962C8B-B14F-4D97-AF65-F5344CB8AC3E}">
        <p14:creationId xmlns:p14="http://schemas.microsoft.com/office/powerpoint/2010/main" val="338054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a:solidFill>
            <a:srgbClr val="71EC34"/>
          </a:solidFill>
        </p:spPr>
        <p:txBody>
          <a:bodyPr>
            <a:normAutofit/>
          </a:bodyPr>
          <a:lstStyle/>
          <a:p>
            <a:r>
              <a:rPr lang="it-IT" sz="3600" b="1" dirty="0">
                <a:solidFill>
                  <a:srgbClr val="C00000"/>
                </a:solidFill>
                <a:latin typeface="+mn-lt"/>
              </a:rPr>
              <a:t>2. </a:t>
            </a:r>
            <a:r>
              <a:rPr lang="vi-VN" sz="3600" b="1" dirty="0" smtClean="0">
                <a:solidFill>
                  <a:srgbClr val="C00000"/>
                </a:solidFill>
                <a:latin typeface="+mn-lt"/>
              </a:rPr>
              <a:t>Cơ sở t</a:t>
            </a:r>
            <a:r>
              <a:rPr lang="it-IT" sz="3600" b="1" dirty="0" smtClean="0">
                <a:solidFill>
                  <a:srgbClr val="C00000"/>
                </a:solidFill>
                <a:latin typeface="+mn-lt"/>
              </a:rPr>
              <a:t>hực tiễn</a:t>
            </a:r>
            <a:endParaRPr lang="vi-VN" sz="3600" dirty="0">
              <a:solidFill>
                <a:srgbClr val="C00000"/>
              </a:solidFill>
              <a:latin typeface="+mn-lt"/>
            </a:endParaRPr>
          </a:p>
        </p:txBody>
      </p:sp>
      <p:sp>
        <p:nvSpPr>
          <p:cNvPr id="3" name="Content Placeholder 2"/>
          <p:cNvSpPr>
            <a:spLocks noGrp="1"/>
          </p:cNvSpPr>
          <p:nvPr>
            <p:ph idx="1"/>
          </p:nvPr>
        </p:nvSpPr>
        <p:spPr>
          <a:xfrm>
            <a:off x="304800" y="1219200"/>
            <a:ext cx="11582400" cy="5638800"/>
          </a:xfrm>
        </p:spPr>
        <p:txBody>
          <a:bodyPr>
            <a:normAutofit/>
          </a:bodyPr>
          <a:lstStyle/>
          <a:p>
            <a:pPr algn="just"/>
            <a:r>
              <a:rPr lang="en-US" dirty="0" err="1" smtClean="0"/>
              <a:t>Quy</a:t>
            </a:r>
            <a:r>
              <a:rPr lang="en-US" dirty="0" smtClean="0"/>
              <a:t> </a:t>
            </a:r>
            <a:r>
              <a:rPr lang="en-US" dirty="0" err="1"/>
              <a:t>định</a:t>
            </a:r>
            <a:r>
              <a:rPr lang="en-US" dirty="0"/>
              <a:t> </a:t>
            </a:r>
            <a:r>
              <a:rPr lang="en-US" dirty="0" err="1"/>
              <a:t>đánh</a:t>
            </a:r>
            <a:r>
              <a:rPr lang="en-US" dirty="0"/>
              <a:t> </a:t>
            </a:r>
            <a:r>
              <a:rPr lang="en-US" dirty="0" err="1"/>
              <a:t>dấu</a:t>
            </a:r>
            <a:r>
              <a:rPr lang="en-US" dirty="0"/>
              <a:t> </a:t>
            </a:r>
            <a:r>
              <a:rPr lang="en-US" dirty="0" err="1"/>
              <a:t>mẫu</a:t>
            </a:r>
            <a:r>
              <a:rPr lang="en-US" dirty="0"/>
              <a:t> </a:t>
            </a:r>
            <a:r>
              <a:rPr lang="en-US" dirty="0" err="1"/>
              <a:t>vật</a:t>
            </a:r>
            <a:r>
              <a:rPr lang="en-US" dirty="0"/>
              <a:t>: </a:t>
            </a:r>
            <a:r>
              <a:rPr lang="en-US" dirty="0" err="1"/>
              <a:t>Thông</a:t>
            </a:r>
            <a:r>
              <a:rPr lang="en-US" dirty="0"/>
              <a:t> </a:t>
            </a:r>
            <a:r>
              <a:rPr lang="en-US" dirty="0" err="1"/>
              <a:t>tư</a:t>
            </a:r>
            <a:r>
              <a:rPr lang="en-US" dirty="0"/>
              <a:t> 27/2018/TT-BNNPTNT </a:t>
            </a:r>
            <a:r>
              <a:rPr lang="en-US" dirty="0" err="1"/>
              <a:t>quy</a:t>
            </a:r>
            <a:r>
              <a:rPr lang="en-US" dirty="0"/>
              <a:t> </a:t>
            </a:r>
            <a:r>
              <a:rPr lang="en-US" dirty="0" err="1"/>
              <a:t>định</a:t>
            </a:r>
            <a:r>
              <a:rPr lang="en-US" dirty="0"/>
              <a:t> </a:t>
            </a:r>
            <a:r>
              <a:rPr lang="en-US" dirty="0" err="1"/>
              <a:t>đánh</a:t>
            </a:r>
            <a:r>
              <a:rPr lang="en-US" dirty="0"/>
              <a:t> </a:t>
            </a:r>
            <a:r>
              <a:rPr lang="en-US" dirty="0" err="1"/>
              <a:t>dấu</a:t>
            </a:r>
            <a:r>
              <a:rPr lang="en-US" dirty="0"/>
              <a:t> </a:t>
            </a:r>
            <a:r>
              <a:rPr lang="en-US" dirty="0" err="1"/>
              <a:t>mẫu</a:t>
            </a:r>
            <a:r>
              <a:rPr lang="en-US" dirty="0"/>
              <a:t> </a:t>
            </a:r>
            <a:r>
              <a:rPr lang="en-US" dirty="0" err="1"/>
              <a:t>vật</a:t>
            </a:r>
            <a:r>
              <a:rPr lang="en-US" dirty="0"/>
              <a:t> </a:t>
            </a:r>
            <a:r>
              <a:rPr lang="en-US" dirty="0" err="1"/>
              <a:t>các</a:t>
            </a:r>
            <a:r>
              <a:rPr lang="en-US" dirty="0"/>
              <a:t> </a:t>
            </a:r>
            <a:r>
              <a:rPr lang="en-US" dirty="0" err="1"/>
              <a:t>loài</a:t>
            </a:r>
            <a:r>
              <a:rPr lang="en-US" dirty="0"/>
              <a:t> </a:t>
            </a:r>
            <a:r>
              <a:rPr lang="en-US" dirty="0" err="1"/>
              <a:t>thuộc</a:t>
            </a:r>
            <a:r>
              <a:rPr lang="en-US" dirty="0"/>
              <a:t> </a:t>
            </a:r>
            <a:r>
              <a:rPr lang="en-US" dirty="0" err="1"/>
              <a:t>Danh</a:t>
            </a:r>
            <a:r>
              <a:rPr lang="en-US" dirty="0"/>
              <a:t> </a:t>
            </a:r>
            <a:r>
              <a:rPr lang="en-US" dirty="0" err="1"/>
              <a:t>mục</a:t>
            </a:r>
            <a:r>
              <a:rPr lang="en-US" dirty="0"/>
              <a:t> </a:t>
            </a:r>
            <a:r>
              <a:rPr lang="en-US" dirty="0" err="1"/>
              <a:t>thực</a:t>
            </a:r>
            <a:r>
              <a:rPr lang="en-US" dirty="0"/>
              <a:t> </a:t>
            </a:r>
            <a:r>
              <a:rPr lang="en-US" dirty="0" err="1"/>
              <a:t>vật</a:t>
            </a:r>
            <a:r>
              <a:rPr lang="en-US" dirty="0"/>
              <a:t> </a:t>
            </a:r>
            <a:r>
              <a:rPr lang="en-US" dirty="0" err="1"/>
              <a:t>rừng</a:t>
            </a:r>
            <a:r>
              <a:rPr lang="en-US" dirty="0"/>
              <a:t>, </a:t>
            </a:r>
            <a:r>
              <a:rPr lang="en-US" dirty="0" err="1"/>
              <a:t>động</a:t>
            </a:r>
            <a:r>
              <a:rPr lang="en-US" dirty="0"/>
              <a:t> </a:t>
            </a:r>
            <a:r>
              <a:rPr lang="en-US" dirty="0" err="1"/>
              <a:t>vật</a:t>
            </a:r>
            <a:r>
              <a:rPr lang="en-US" dirty="0"/>
              <a:t> </a:t>
            </a:r>
            <a:r>
              <a:rPr lang="en-US" dirty="0" err="1"/>
              <a:t>rừng</a:t>
            </a:r>
            <a:r>
              <a:rPr lang="en-US" dirty="0"/>
              <a:t> </a:t>
            </a:r>
            <a:r>
              <a:rPr lang="en-US" dirty="0" err="1"/>
              <a:t>nguy</a:t>
            </a:r>
            <a:r>
              <a:rPr lang="en-US" dirty="0"/>
              <a:t> </a:t>
            </a:r>
            <a:r>
              <a:rPr lang="en-US" dirty="0" err="1"/>
              <a:t>cấp</a:t>
            </a:r>
            <a:r>
              <a:rPr lang="en-US" dirty="0"/>
              <a:t>, </a:t>
            </a:r>
            <a:r>
              <a:rPr lang="en-US" dirty="0" err="1"/>
              <a:t>quý</a:t>
            </a:r>
            <a:r>
              <a:rPr lang="en-US" dirty="0"/>
              <a:t>, </a:t>
            </a:r>
            <a:r>
              <a:rPr lang="en-US" dirty="0" err="1"/>
              <a:t>hiếm</a:t>
            </a:r>
            <a:r>
              <a:rPr lang="en-US" dirty="0"/>
              <a:t>; </a:t>
            </a:r>
            <a:r>
              <a:rPr lang="en-US" dirty="0" err="1"/>
              <a:t>các</a:t>
            </a:r>
            <a:r>
              <a:rPr lang="en-US" dirty="0"/>
              <a:t> </a:t>
            </a:r>
            <a:r>
              <a:rPr lang="en-US" dirty="0" err="1"/>
              <a:t>loài</a:t>
            </a:r>
            <a:r>
              <a:rPr lang="en-US" dirty="0"/>
              <a:t> </a:t>
            </a:r>
            <a:r>
              <a:rPr lang="en-US" dirty="0" err="1"/>
              <a:t>thuộc</a:t>
            </a:r>
            <a:r>
              <a:rPr lang="en-US" dirty="0"/>
              <a:t> </a:t>
            </a:r>
            <a:r>
              <a:rPr lang="en-US" dirty="0" err="1"/>
              <a:t>các</a:t>
            </a:r>
            <a:r>
              <a:rPr lang="en-US" dirty="0"/>
              <a:t> </a:t>
            </a:r>
            <a:r>
              <a:rPr lang="en-US" dirty="0" err="1"/>
              <a:t>Phụ</a:t>
            </a:r>
            <a:r>
              <a:rPr lang="en-US" dirty="0"/>
              <a:t> </a:t>
            </a:r>
            <a:r>
              <a:rPr lang="en-US" dirty="0" err="1"/>
              <a:t>lục</a:t>
            </a:r>
            <a:r>
              <a:rPr lang="en-US" dirty="0"/>
              <a:t> CITES; </a:t>
            </a:r>
            <a:r>
              <a:rPr lang="en-US" dirty="0" err="1"/>
              <a:t>sản</a:t>
            </a:r>
            <a:r>
              <a:rPr lang="en-US" dirty="0"/>
              <a:t> </a:t>
            </a:r>
            <a:r>
              <a:rPr lang="en-US" dirty="0" err="1"/>
              <a:t>phẩm</a:t>
            </a:r>
            <a:r>
              <a:rPr lang="en-US" dirty="0"/>
              <a:t> </a:t>
            </a:r>
            <a:r>
              <a:rPr lang="en-US" dirty="0" err="1"/>
              <a:t>gỗ</a:t>
            </a:r>
            <a:r>
              <a:rPr lang="en-US" dirty="0"/>
              <a:t> </a:t>
            </a:r>
            <a:r>
              <a:rPr lang="en-US" dirty="0" err="1"/>
              <a:t>hoàn</a:t>
            </a:r>
            <a:r>
              <a:rPr lang="en-US" dirty="0"/>
              <a:t> </a:t>
            </a:r>
            <a:r>
              <a:rPr lang="en-US" dirty="0" err="1"/>
              <a:t>chỉnh</a:t>
            </a:r>
            <a:r>
              <a:rPr lang="en-US" dirty="0"/>
              <a:t> </a:t>
            </a:r>
            <a:r>
              <a:rPr lang="en-US" dirty="0" err="1"/>
              <a:t>khi</a:t>
            </a:r>
            <a:r>
              <a:rPr lang="en-US" dirty="0"/>
              <a:t> </a:t>
            </a:r>
            <a:r>
              <a:rPr lang="en-US" dirty="0" err="1"/>
              <a:t>mua</a:t>
            </a:r>
            <a:r>
              <a:rPr lang="en-US" dirty="0"/>
              <a:t> </a:t>
            </a:r>
            <a:r>
              <a:rPr lang="en-US" dirty="0" err="1"/>
              <a:t>bán</a:t>
            </a:r>
            <a:r>
              <a:rPr lang="en-US" dirty="0"/>
              <a:t> </a:t>
            </a:r>
            <a:r>
              <a:rPr lang="en-US" dirty="0" err="1"/>
              <a:t>để</a:t>
            </a:r>
            <a:r>
              <a:rPr lang="en-US" dirty="0"/>
              <a:t> </a:t>
            </a:r>
            <a:r>
              <a:rPr lang="en-US" dirty="0" err="1"/>
              <a:t>phục</a:t>
            </a:r>
            <a:r>
              <a:rPr lang="en-US" dirty="0"/>
              <a:t> </a:t>
            </a:r>
            <a:r>
              <a:rPr lang="en-US" dirty="0" err="1"/>
              <a:t>vụ</a:t>
            </a:r>
            <a:r>
              <a:rPr lang="en-US" dirty="0"/>
              <a:t> </a:t>
            </a:r>
            <a:r>
              <a:rPr lang="en-US" dirty="0" err="1"/>
              <a:t>truy</a:t>
            </a:r>
            <a:r>
              <a:rPr lang="en-US" dirty="0"/>
              <a:t> </a:t>
            </a:r>
            <a:r>
              <a:rPr lang="en-US" dirty="0" err="1"/>
              <a:t>xuất</a:t>
            </a:r>
            <a:r>
              <a:rPr lang="en-US" dirty="0"/>
              <a:t> </a:t>
            </a:r>
            <a:r>
              <a:rPr lang="en-US" dirty="0" err="1"/>
              <a:t>nguồn</a:t>
            </a:r>
            <a:r>
              <a:rPr lang="en-US" dirty="0"/>
              <a:t> </a:t>
            </a:r>
            <a:r>
              <a:rPr lang="en-US" dirty="0" err="1"/>
              <a:t>gốc</a:t>
            </a:r>
            <a:r>
              <a:rPr lang="en-US" dirty="0"/>
              <a:t>. </a:t>
            </a:r>
            <a:r>
              <a:rPr lang="en-US" dirty="0" err="1"/>
              <a:t>Tuy</a:t>
            </a:r>
            <a:r>
              <a:rPr lang="en-US" dirty="0"/>
              <a:t> </a:t>
            </a:r>
            <a:r>
              <a:rPr lang="en-US" dirty="0" err="1"/>
              <a:t>nhiên</a:t>
            </a:r>
            <a:r>
              <a:rPr lang="en-US" dirty="0"/>
              <a:t>, </a:t>
            </a:r>
            <a:r>
              <a:rPr lang="en-US" dirty="0" err="1"/>
              <a:t>chưa</a:t>
            </a:r>
            <a:r>
              <a:rPr lang="en-US" dirty="0"/>
              <a:t> </a:t>
            </a:r>
            <a:r>
              <a:rPr lang="en-US" dirty="0" err="1"/>
              <a:t>quy</a:t>
            </a:r>
            <a:r>
              <a:rPr lang="en-US" dirty="0"/>
              <a:t> </a:t>
            </a:r>
            <a:r>
              <a:rPr lang="en-US" dirty="0" err="1"/>
              <a:t>định</a:t>
            </a:r>
            <a:r>
              <a:rPr lang="en-US" dirty="0"/>
              <a:t>, </a:t>
            </a:r>
            <a:r>
              <a:rPr lang="en-US" dirty="0" err="1"/>
              <a:t>hướng</a:t>
            </a:r>
            <a:r>
              <a:rPr lang="en-US" dirty="0"/>
              <a:t> </a:t>
            </a:r>
            <a:r>
              <a:rPr lang="en-US" dirty="0" err="1"/>
              <a:t>dẫn</a:t>
            </a:r>
            <a:r>
              <a:rPr lang="en-US" dirty="0"/>
              <a:t> </a:t>
            </a:r>
            <a:r>
              <a:rPr lang="en-US" dirty="0" err="1"/>
              <a:t>cụ</a:t>
            </a:r>
            <a:r>
              <a:rPr lang="en-US" dirty="0"/>
              <a:t> </a:t>
            </a:r>
            <a:r>
              <a:rPr lang="en-US" dirty="0" err="1"/>
              <a:t>thể</a:t>
            </a:r>
            <a:r>
              <a:rPr lang="en-US" dirty="0"/>
              <a:t> </a:t>
            </a:r>
            <a:r>
              <a:rPr lang="en-US" dirty="0" err="1"/>
              <a:t>cách</a:t>
            </a:r>
            <a:r>
              <a:rPr lang="en-US" dirty="0"/>
              <a:t> </a:t>
            </a:r>
            <a:r>
              <a:rPr lang="en-US" dirty="0" err="1"/>
              <a:t>thức</a:t>
            </a:r>
            <a:r>
              <a:rPr lang="en-US" dirty="0"/>
              <a:t> </a:t>
            </a:r>
            <a:r>
              <a:rPr lang="en-US" dirty="0" err="1"/>
              <a:t>đánh</a:t>
            </a:r>
            <a:r>
              <a:rPr lang="en-US" dirty="0"/>
              <a:t> </a:t>
            </a:r>
            <a:r>
              <a:rPr lang="en-US" dirty="0" err="1"/>
              <a:t>dấu</a:t>
            </a:r>
            <a:r>
              <a:rPr lang="en-US" dirty="0"/>
              <a:t> </a:t>
            </a:r>
            <a:r>
              <a:rPr lang="en-US" dirty="0" err="1"/>
              <a:t>mẫu</a:t>
            </a:r>
            <a:r>
              <a:rPr lang="en-US" dirty="0"/>
              <a:t> </a:t>
            </a:r>
            <a:r>
              <a:rPr lang="en-US" dirty="0" err="1"/>
              <a:t>vật</a:t>
            </a:r>
            <a:r>
              <a:rPr lang="en-US" dirty="0"/>
              <a:t> </a:t>
            </a:r>
            <a:r>
              <a:rPr lang="en-US" dirty="0" err="1"/>
              <a:t>động</a:t>
            </a:r>
            <a:r>
              <a:rPr lang="en-US" dirty="0"/>
              <a:t> </a:t>
            </a:r>
            <a:r>
              <a:rPr lang="en-US" dirty="0" err="1"/>
              <a:t>vật</a:t>
            </a:r>
            <a:r>
              <a:rPr lang="en-US" dirty="0"/>
              <a:t> </a:t>
            </a:r>
            <a:r>
              <a:rPr lang="en-US" dirty="0" err="1"/>
              <a:t>sống</a:t>
            </a:r>
            <a:r>
              <a:rPr lang="en-US" dirty="0"/>
              <a:t>, </a:t>
            </a:r>
            <a:r>
              <a:rPr lang="en-US" dirty="0" err="1"/>
              <a:t>đặc</a:t>
            </a:r>
            <a:r>
              <a:rPr lang="en-US" dirty="0"/>
              <a:t> </a:t>
            </a:r>
            <a:r>
              <a:rPr lang="en-US" dirty="0" err="1"/>
              <a:t>biệt</a:t>
            </a:r>
            <a:r>
              <a:rPr lang="en-US" dirty="0"/>
              <a:t> </a:t>
            </a:r>
            <a:r>
              <a:rPr lang="en-US" dirty="0" err="1"/>
              <a:t>là</a:t>
            </a:r>
            <a:r>
              <a:rPr lang="en-US" dirty="0"/>
              <a:t> </a:t>
            </a:r>
            <a:r>
              <a:rPr lang="en-US" dirty="0" err="1"/>
              <a:t>các</a:t>
            </a:r>
            <a:r>
              <a:rPr lang="en-US" dirty="0"/>
              <a:t> </a:t>
            </a:r>
            <a:r>
              <a:rPr lang="en-US" dirty="0" err="1"/>
              <a:t>loài</a:t>
            </a:r>
            <a:r>
              <a:rPr lang="en-US" dirty="0"/>
              <a:t> </a:t>
            </a:r>
            <a:r>
              <a:rPr lang="en-US" dirty="0" err="1"/>
              <a:t>rắn</a:t>
            </a:r>
            <a:r>
              <a:rPr lang="en-US" dirty="0"/>
              <a:t>, </a:t>
            </a:r>
            <a:r>
              <a:rPr lang="en-US" dirty="0" err="1"/>
              <a:t>bò</a:t>
            </a:r>
            <a:r>
              <a:rPr lang="en-US" dirty="0"/>
              <a:t> </a:t>
            </a:r>
            <a:r>
              <a:rPr lang="en-US" dirty="0" err="1"/>
              <a:t>sát</a:t>
            </a:r>
            <a:r>
              <a:rPr lang="en-US" dirty="0"/>
              <a:t> </a:t>
            </a:r>
            <a:r>
              <a:rPr lang="en-US" dirty="0" err="1"/>
              <a:t>khác</a:t>
            </a:r>
            <a:r>
              <a:rPr lang="en-US" dirty="0"/>
              <a:t> </a:t>
            </a:r>
            <a:r>
              <a:rPr lang="en-US" dirty="0" err="1"/>
              <a:t>có</a:t>
            </a:r>
            <a:r>
              <a:rPr lang="en-US" dirty="0"/>
              <a:t> </a:t>
            </a:r>
            <a:r>
              <a:rPr lang="en-US" dirty="0" err="1"/>
              <a:t>kích</a:t>
            </a:r>
            <a:r>
              <a:rPr lang="en-US" dirty="0"/>
              <a:t> </a:t>
            </a:r>
            <a:r>
              <a:rPr lang="en-US" dirty="0" err="1"/>
              <a:t>thước</a:t>
            </a:r>
            <a:r>
              <a:rPr lang="en-US" dirty="0"/>
              <a:t> </a:t>
            </a:r>
            <a:r>
              <a:rPr lang="en-US" dirty="0" err="1"/>
              <a:t>nhỏ</a:t>
            </a:r>
            <a:r>
              <a:rPr lang="en-US" dirty="0"/>
              <a:t>…..</a:t>
            </a:r>
          </a:p>
          <a:p>
            <a:pPr algn="just"/>
            <a:endParaRPr lang="vi-VN"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a:t>
            </a:fld>
            <a:endParaRPr lang="en-US"/>
          </a:p>
        </p:txBody>
      </p:sp>
    </p:spTree>
    <p:extLst>
      <p:ext uri="{BB962C8B-B14F-4D97-AF65-F5344CB8AC3E}">
        <p14:creationId xmlns:p14="http://schemas.microsoft.com/office/powerpoint/2010/main" val="42256063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9762"/>
          </a:xfrm>
        </p:spPr>
        <p:txBody>
          <a:bodyPr>
            <a:normAutofit/>
          </a:bodyPr>
          <a:lstStyle/>
          <a:p>
            <a:pPr lvl="0"/>
            <a:r>
              <a:rPr lang="en-US" sz="3200" b="1" dirty="0" smtClean="0">
                <a:latin typeface="+mn-lt"/>
              </a:rPr>
              <a:t>2. </a:t>
            </a:r>
            <a:r>
              <a:rPr lang="en-US" sz="3200" b="1" dirty="0">
                <a:latin typeface="+mn-lt"/>
              </a:rPr>
              <a:t>Xác </a:t>
            </a:r>
            <a:r>
              <a:rPr lang="en-US" sz="3200" b="1" dirty="0" smtClean="0">
                <a:latin typeface="+mn-lt"/>
              </a:rPr>
              <a:t>minh nguồn gốc lâm sản </a:t>
            </a:r>
            <a:r>
              <a:rPr lang="en-US" sz="3200" b="1" dirty="0">
                <a:latin typeface="+mn-lt"/>
              </a:rPr>
              <a:t>trước khi xác </a:t>
            </a:r>
            <a:r>
              <a:rPr lang="en-US" sz="3200" b="1" dirty="0" smtClean="0">
                <a:latin typeface="+mn-lt"/>
              </a:rPr>
              <a:t>nhận</a:t>
            </a:r>
            <a:endParaRPr lang="en-US" sz="3200" b="1" dirty="0">
              <a:latin typeface="+mn-lt"/>
            </a:endParaRPr>
          </a:p>
        </p:txBody>
      </p:sp>
      <p:sp>
        <p:nvSpPr>
          <p:cNvPr id="3" name="Content Placeholder 2"/>
          <p:cNvSpPr>
            <a:spLocks noGrp="1"/>
          </p:cNvSpPr>
          <p:nvPr>
            <p:ph idx="1"/>
          </p:nvPr>
        </p:nvSpPr>
        <p:spPr>
          <a:xfrm>
            <a:off x="609600" y="1219201"/>
            <a:ext cx="11277600" cy="4906964"/>
          </a:xfrm>
        </p:spPr>
        <p:txBody>
          <a:bodyPr>
            <a:normAutofit/>
          </a:bodyPr>
          <a:lstStyle/>
          <a:p>
            <a:pPr marL="0" indent="457200" algn="just">
              <a:buNone/>
            </a:pPr>
            <a:r>
              <a:rPr lang="en-US" sz="3000" dirty="0" smtClean="0"/>
              <a:t>1. T</a:t>
            </a:r>
            <a:r>
              <a:rPr lang="vi-VN" sz="3000" dirty="0" smtClean="0"/>
              <a:t>rong </a:t>
            </a:r>
            <a:r>
              <a:rPr lang="vi-VN" sz="3000" dirty="0"/>
              <a:t>thời hạn 0</a:t>
            </a:r>
            <a:r>
              <a:rPr lang="en-US" sz="3000" dirty="0"/>
              <a:t>1</a:t>
            </a:r>
            <a:r>
              <a:rPr lang="vi-VN" sz="3000" dirty="0"/>
              <a:t> ngày làm việc kể từ ngày nhận được hồ sơ hợp lệ, </a:t>
            </a:r>
            <a:r>
              <a:rPr lang="en-US" sz="3000" dirty="0"/>
              <a:t>C</a:t>
            </a:r>
            <a:r>
              <a:rPr lang="vi-VN" sz="3000" dirty="0"/>
              <a:t>ơ quan Kiểm lâm sở tại thông báo cho chủ lâm sản về việc xác minh; </a:t>
            </a:r>
            <a:endParaRPr lang="en-US" sz="3000" dirty="0" smtClean="0"/>
          </a:p>
          <a:p>
            <a:pPr marL="0" indent="457200" algn="just">
              <a:buNone/>
            </a:pPr>
            <a:r>
              <a:rPr lang="en-US" sz="3000" dirty="0" smtClean="0"/>
              <a:t>2. T</a:t>
            </a:r>
            <a:r>
              <a:rPr lang="vi-VN" sz="3000" dirty="0" smtClean="0"/>
              <a:t>rong </a:t>
            </a:r>
            <a:r>
              <a:rPr lang="vi-VN" sz="3000" dirty="0"/>
              <a:t>thời hạn 0</a:t>
            </a:r>
            <a:r>
              <a:rPr lang="en-US" sz="3000" dirty="0"/>
              <a:t>3</a:t>
            </a:r>
            <a:r>
              <a:rPr lang="vi-VN" sz="3000" dirty="0"/>
              <a:t> ngày làm việc kể từ ngày thông báo, </a:t>
            </a:r>
            <a:r>
              <a:rPr lang="en-US" sz="3000" dirty="0"/>
              <a:t>C</a:t>
            </a:r>
            <a:r>
              <a:rPr lang="vi-VN" sz="3000" dirty="0"/>
              <a:t>ơ quan Kiểm lâm sở tại tiến hành xác minh, lập </a:t>
            </a:r>
            <a:r>
              <a:rPr lang="en-US" sz="3000" dirty="0"/>
              <a:t>B</a:t>
            </a:r>
            <a:r>
              <a:rPr lang="vi-VN" sz="3000" dirty="0"/>
              <a:t>iên bản </a:t>
            </a:r>
            <a:r>
              <a:rPr lang="en-US" sz="3000" dirty="0"/>
              <a:t>xác minh</a:t>
            </a:r>
            <a:r>
              <a:rPr lang="vi-VN" sz="3000" dirty="0"/>
              <a:t> theo Mẫu số </a:t>
            </a:r>
            <a:r>
              <a:rPr lang="en-US" sz="3000" dirty="0"/>
              <a:t>08 tại </a:t>
            </a:r>
            <a:r>
              <a:rPr lang="vi-VN" sz="3000" dirty="0"/>
              <a:t>Phụ lục ban hành kèm theo Thông tư </a:t>
            </a:r>
            <a:r>
              <a:rPr lang="vi-VN" sz="3000" dirty="0" smtClean="0"/>
              <a:t>này</a:t>
            </a:r>
            <a:r>
              <a:rPr lang="en-US" sz="3000" dirty="0"/>
              <a:t>;</a:t>
            </a:r>
            <a:endParaRPr lang="en-US" sz="3000" dirty="0" smtClean="0"/>
          </a:p>
          <a:p>
            <a:pPr marL="0" indent="457200" algn="just">
              <a:buNone/>
            </a:pPr>
            <a:r>
              <a:rPr lang="en-US" sz="3000" dirty="0" smtClean="0"/>
              <a:t>3. Hoàn </a:t>
            </a:r>
            <a:r>
              <a:rPr lang="en-US" sz="3000" dirty="0"/>
              <a:t>thành xác nhận </a:t>
            </a:r>
            <a:r>
              <a:rPr lang="vi-VN" sz="3000" dirty="0"/>
              <a:t>B</a:t>
            </a:r>
            <a:r>
              <a:rPr lang="en-US" sz="3000" dirty="0"/>
              <a:t>ảng kê lâm sản; xác nhận lâm sản tồn vào Sổ theo dõi nhập, xuất lâm sản</a:t>
            </a:r>
            <a:r>
              <a:rPr lang="vi-VN" sz="3000" dirty="0"/>
              <a:t>; </a:t>
            </a:r>
            <a:r>
              <a:rPr lang="en-US" sz="3000" dirty="0"/>
              <a:t>trường hợp có nhiều nội dung phức tạp, việc xác minh và xác nhận được thực hiện không quá 0</a:t>
            </a:r>
            <a:r>
              <a:rPr lang="vi-VN" sz="3000" dirty="0"/>
              <a:t>7</a:t>
            </a:r>
            <a:r>
              <a:rPr lang="en-US" sz="3000" dirty="0"/>
              <a:t> ngày</a:t>
            </a:r>
            <a:r>
              <a:rPr lang="en-US" sz="3000" dirty="0" smtClean="0"/>
              <a:t>.</a:t>
            </a:r>
            <a:endParaRPr lang="en-US" sz="30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40</a:t>
            </a:fld>
            <a:endParaRPr lang="en-US"/>
          </a:p>
        </p:txBody>
      </p:sp>
    </p:spTree>
    <p:extLst>
      <p:ext uri="{BB962C8B-B14F-4D97-AF65-F5344CB8AC3E}">
        <p14:creationId xmlns:p14="http://schemas.microsoft.com/office/powerpoint/2010/main" val="24693651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3. Sau xác nhận</a:t>
            </a:r>
            <a:endParaRPr lang="en-US" b="1" dirty="0">
              <a:latin typeface="+mn-lt"/>
            </a:endParaRPr>
          </a:p>
        </p:txBody>
      </p:sp>
      <p:sp>
        <p:nvSpPr>
          <p:cNvPr id="3" name="Content Placeholder 2"/>
          <p:cNvSpPr>
            <a:spLocks noGrp="1"/>
          </p:cNvSpPr>
          <p:nvPr>
            <p:ph idx="1"/>
          </p:nvPr>
        </p:nvSpPr>
        <p:spPr/>
        <p:txBody>
          <a:bodyPr/>
          <a:lstStyle/>
          <a:p>
            <a:r>
              <a:rPr lang="en-US" dirty="0"/>
              <a:t>Sau khi xác nhận Bảng kê lâm sản, Cơ quan Kiểm lâm sở tại </a:t>
            </a:r>
            <a:r>
              <a:rPr lang="vi-VN" dirty="0"/>
              <a:t>trả bản chính Bảng kê lâm sản</a:t>
            </a:r>
            <a:r>
              <a:rPr lang="en-US" dirty="0"/>
              <a:t> và Sổ theo dõi nhập, xuất lâm sản</a:t>
            </a:r>
            <a:r>
              <a:rPr lang="vi-VN" dirty="0"/>
              <a:t> đã xác nhận cho </a:t>
            </a:r>
            <a:r>
              <a:rPr lang="en-US" dirty="0"/>
              <a:t>chủ lâm sản hoặc tổ chức, cá nhân được chủ lâm sản ủy quyền.</a:t>
            </a: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41</a:t>
            </a:fld>
            <a:endParaRPr lang="en-US"/>
          </a:p>
        </p:txBody>
      </p:sp>
    </p:spTree>
    <p:extLst>
      <p:ext uri="{BB962C8B-B14F-4D97-AF65-F5344CB8AC3E}">
        <p14:creationId xmlns:p14="http://schemas.microsoft.com/office/powerpoint/2010/main" val="152796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4257" y="304800"/>
            <a:ext cx="6096000" cy="639762"/>
          </a:xfrm>
          <a:solidFill>
            <a:srgbClr val="0070C0"/>
          </a:solidFill>
        </p:spPr>
        <p:txBody>
          <a:bodyPr>
            <a:normAutofit fontScale="90000"/>
          </a:bodyPr>
          <a:lstStyle/>
          <a:p>
            <a:r>
              <a:rPr lang="en-US" b="1" dirty="0" err="1" smtClean="0">
                <a:solidFill>
                  <a:schemeClr val="bg1"/>
                </a:solidFill>
                <a:latin typeface="+mn-lt"/>
              </a:rPr>
              <a:t>Ví</a:t>
            </a:r>
            <a:r>
              <a:rPr lang="en-US" b="1" dirty="0" smtClean="0">
                <a:solidFill>
                  <a:schemeClr val="bg1"/>
                </a:solidFill>
                <a:latin typeface="+mn-lt"/>
              </a:rPr>
              <a:t> </a:t>
            </a:r>
            <a:r>
              <a:rPr lang="en-US" b="1" dirty="0" err="1" smtClean="0">
                <a:solidFill>
                  <a:schemeClr val="bg1"/>
                </a:solidFill>
                <a:latin typeface="+mn-lt"/>
              </a:rPr>
              <a:t>dụ</a:t>
            </a:r>
            <a:endParaRPr lang="en-US" b="1" dirty="0">
              <a:solidFill>
                <a:schemeClr val="bg1"/>
              </a:solidFill>
              <a:latin typeface="+mn-lt"/>
            </a:endParaRPr>
          </a:p>
        </p:txBody>
      </p:sp>
      <p:sp>
        <p:nvSpPr>
          <p:cNvPr id="3" name="Content Placeholder 2"/>
          <p:cNvSpPr>
            <a:spLocks noGrp="1"/>
          </p:cNvSpPr>
          <p:nvPr>
            <p:ph idx="1"/>
          </p:nvPr>
        </p:nvSpPr>
        <p:spPr>
          <a:xfrm>
            <a:off x="304800" y="1066800"/>
            <a:ext cx="11506200" cy="5654675"/>
          </a:xfrm>
        </p:spPr>
        <p:txBody>
          <a:bodyPr>
            <a:normAutofit/>
          </a:bodyPr>
          <a:lstStyle/>
          <a:p>
            <a:pPr marL="0" indent="0" algn="just">
              <a:buNone/>
            </a:pPr>
            <a:r>
              <a:rPr lang="en-US" sz="2800" b="1" dirty="0"/>
              <a:t>* </a:t>
            </a:r>
            <a:r>
              <a:rPr lang="en-US" sz="2800" b="1" dirty="0" err="1"/>
              <a:t>Chuyển</a:t>
            </a:r>
            <a:r>
              <a:rPr lang="en-US" sz="2800" b="1" dirty="0"/>
              <a:t> </a:t>
            </a:r>
            <a:r>
              <a:rPr lang="en-US" sz="2800" b="1" dirty="0" err="1"/>
              <a:t>giao</a:t>
            </a:r>
            <a:r>
              <a:rPr lang="en-US" sz="2800" b="1" dirty="0"/>
              <a:t> </a:t>
            </a:r>
            <a:r>
              <a:rPr lang="en-US" sz="2800" b="1" dirty="0" err="1"/>
              <a:t>lần</a:t>
            </a:r>
            <a:r>
              <a:rPr lang="en-US" sz="2800" b="1" dirty="0"/>
              <a:t> </a:t>
            </a:r>
            <a:r>
              <a:rPr lang="en-US" sz="2800" b="1" dirty="0" err="1"/>
              <a:t>đầu</a:t>
            </a:r>
            <a:r>
              <a:rPr lang="en-US" sz="2800" b="1" dirty="0"/>
              <a:t>: </a:t>
            </a:r>
            <a:r>
              <a:rPr lang="en-US" sz="2800" dirty="0" err="1"/>
              <a:t>Hồ</a:t>
            </a:r>
            <a:r>
              <a:rPr lang="en-US" sz="2800" dirty="0"/>
              <a:t> </a:t>
            </a:r>
            <a:r>
              <a:rPr lang="en-US" sz="2800" dirty="0" err="1"/>
              <a:t>sơ</a:t>
            </a:r>
            <a:r>
              <a:rPr lang="en-US" sz="2800" dirty="0"/>
              <a:t> </a:t>
            </a:r>
            <a:r>
              <a:rPr lang="en-US" sz="2800" dirty="0" err="1"/>
              <a:t>nguồn</a:t>
            </a:r>
            <a:r>
              <a:rPr lang="en-US" sz="2800" dirty="0"/>
              <a:t> </a:t>
            </a:r>
            <a:r>
              <a:rPr lang="en-US" sz="2800" dirty="0" err="1"/>
              <a:t>gốc</a:t>
            </a:r>
            <a:r>
              <a:rPr lang="en-US" sz="2800" dirty="0"/>
              <a:t> </a:t>
            </a:r>
            <a:r>
              <a:rPr lang="en-US" sz="2800" dirty="0" err="1"/>
              <a:t>lâm</a:t>
            </a:r>
            <a:r>
              <a:rPr lang="en-US" sz="2800" dirty="0"/>
              <a:t> </a:t>
            </a:r>
            <a:r>
              <a:rPr lang="en-US" sz="2800" dirty="0" err="1"/>
              <a:t>sản</a:t>
            </a:r>
            <a:r>
              <a:rPr lang="en-US" sz="2800" dirty="0"/>
              <a:t> </a:t>
            </a:r>
            <a:r>
              <a:rPr lang="en-US" sz="2800" b="1" dirty="0"/>
              <a:t>(</a:t>
            </a:r>
            <a:r>
              <a:rPr lang="en-US" sz="2800" b="1" dirty="0" err="1"/>
              <a:t>Quy</a:t>
            </a:r>
            <a:r>
              <a:rPr lang="en-US" sz="2800" b="1" dirty="0"/>
              <a:t> </a:t>
            </a:r>
            <a:r>
              <a:rPr lang="en-US" sz="2800" b="1" dirty="0" err="1"/>
              <a:t>ước</a:t>
            </a:r>
            <a:r>
              <a:rPr lang="en-US" sz="2800" b="1" dirty="0"/>
              <a:t> </a:t>
            </a:r>
            <a:r>
              <a:rPr lang="en-US" sz="2800" b="1" dirty="0" err="1"/>
              <a:t>là</a:t>
            </a:r>
            <a:r>
              <a:rPr lang="en-US" sz="2800" b="1" dirty="0"/>
              <a:t> F0) </a:t>
            </a:r>
            <a:r>
              <a:rPr lang="en-US" sz="2800" dirty="0" err="1"/>
              <a:t>bao</a:t>
            </a:r>
            <a:r>
              <a:rPr lang="en-US" sz="2800" dirty="0"/>
              <a:t> </a:t>
            </a:r>
            <a:r>
              <a:rPr lang="en-US" sz="2800" dirty="0" err="1"/>
              <a:t>gồm</a:t>
            </a:r>
            <a:r>
              <a:rPr lang="en-US" sz="2800" dirty="0"/>
              <a:t>:</a:t>
            </a:r>
          </a:p>
          <a:p>
            <a:pPr marL="0" indent="0" algn="just">
              <a:buNone/>
            </a:pPr>
            <a:r>
              <a:rPr lang="en-US" sz="2800" dirty="0"/>
              <a:t>- </a:t>
            </a:r>
            <a:r>
              <a:rPr lang="vi-VN" sz="2800" dirty="0"/>
              <a:t>Hồ sơ nguồn gốc lâm sản sau khai thác (Điều 15); </a:t>
            </a:r>
            <a:endParaRPr lang="en-US" sz="2800" dirty="0"/>
          </a:p>
          <a:p>
            <a:pPr marL="0" indent="0" algn="just">
              <a:buNone/>
            </a:pPr>
            <a:r>
              <a:rPr lang="en-US" sz="2800" dirty="0"/>
              <a:t>- </a:t>
            </a:r>
            <a:r>
              <a:rPr lang="vi-VN" sz="2800" dirty="0"/>
              <a:t>Hồ sơ nguồn gốc lâm sản nhập khẩu (Điều 16); </a:t>
            </a:r>
            <a:endParaRPr lang="en-US" sz="2800" dirty="0"/>
          </a:p>
          <a:p>
            <a:pPr marL="0" indent="0" algn="just">
              <a:buNone/>
            </a:pPr>
            <a:r>
              <a:rPr lang="en-US" sz="2800" dirty="0"/>
              <a:t>- </a:t>
            </a:r>
            <a:r>
              <a:rPr lang="vi-VN" sz="2800" dirty="0"/>
              <a:t>Hồ sơ nguồn gốc lâm sản sau xử lý tịch thu (Điều 17)</a:t>
            </a:r>
            <a:endParaRPr lang="en-US" sz="2800" dirty="0"/>
          </a:p>
          <a:p>
            <a:pPr marL="0" indent="0" algn="just">
              <a:buNone/>
            </a:pPr>
            <a:r>
              <a:rPr lang="en-US" sz="2800" dirty="0" smtClean="0"/>
              <a:t>- </a:t>
            </a:r>
            <a:r>
              <a:rPr lang="en-US" sz="2800" dirty="0" err="1"/>
              <a:t>Hồ</a:t>
            </a:r>
            <a:r>
              <a:rPr lang="en-US" sz="2800" dirty="0"/>
              <a:t> </a:t>
            </a:r>
            <a:r>
              <a:rPr lang="en-US" sz="2800" dirty="0" err="1"/>
              <a:t>sơ</a:t>
            </a:r>
            <a:r>
              <a:rPr lang="en-US" sz="2800" dirty="0"/>
              <a:t> </a:t>
            </a:r>
            <a:r>
              <a:rPr lang="en-US" sz="2800" dirty="0" err="1"/>
              <a:t>nguồn</a:t>
            </a:r>
            <a:r>
              <a:rPr lang="en-US" sz="2800" dirty="0"/>
              <a:t> </a:t>
            </a:r>
            <a:r>
              <a:rPr lang="en-US" sz="2800" dirty="0" err="1"/>
              <a:t>gốc</a:t>
            </a:r>
            <a:r>
              <a:rPr lang="en-US" sz="2800" dirty="0"/>
              <a:t> đ</a:t>
            </a:r>
            <a:r>
              <a:rPr lang="vi-VN" sz="2800" dirty="0"/>
              <a:t>ộng vật rừng và bộ phận, dẫn xuất, sản phẩm của động vật rừng có nguồn gốc từ tự nhiên, nhập khẩu hoặc gây nuôi; động vật hoang dã nguy cấp thuộc Phụ lục CITES, </a:t>
            </a:r>
            <a:r>
              <a:rPr lang="vi-VN" sz="2800" b="1" dirty="0"/>
              <a:t>trừ loài thủy sản</a:t>
            </a:r>
            <a:r>
              <a:rPr lang="vi-VN" sz="2800" dirty="0" smtClean="0"/>
              <a:t>;</a:t>
            </a:r>
            <a:endParaRPr lang="en-US"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42</a:t>
            </a:fld>
            <a:endParaRPr lang="en-US" dirty="0"/>
          </a:p>
        </p:txBody>
      </p:sp>
    </p:spTree>
    <p:extLst>
      <p:ext uri="{BB962C8B-B14F-4D97-AF65-F5344CB8AC3E}">
        <p14:creationId xmlns:p14="http://schemas.microsoft.com/office/powerpoint/2010/main" val="18853670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125200" cy="868362"/>
          </a:xfrm>
        </p:spPr>
        <p:txBody>
          <a:bodyPr>
            <a:noAutofit/>
          </a:bodyPr>
          <a:lstStyle/>
          <a:p>
            <a:r>
              <a:rPr lang="vi-VN" sz="3200" b="1" dirty="0" smtClean="0">
                <a:latin typeface="+mn-lt"/>
              </a:rPr>
              <a:t>F0 bán</a:t>
            </a:r>
            <a:r>
              <a:rPr lang="en-US" sz="3200" b="1" dirty="0">
                <a:latin typeface="+mn-lt"/>
              </a:rPr>
              <a:t>, </a:t>
            </a:r>
            <a:r>
              <a:rPr lang="en-US" sz="3200" b="1" dirty="0" err="1">
                <a:latin typeface="+mn-lt"/>
              </a:rPr>
              <a:t>chuyển</a:t>
            </a:r>
            <a:r>
              <a:rPr lang="en-US" sz="3200" b="1" dirty="0">
                <a:latin typeface="+mn-lt"/>
              </a:rPr>
              <a:t> </a:t>
            </a:r>
            <a:r>
              <a:rPr lang="en-US" sz="3200" b="1" dirty="0" err="1">
                <a:latin typeface="+mn-lt"/>
              </a:rPr>
              <a:t>giao</a:t>
            </a:r>
            <a:r>
              <a:rPr lang="en-US" sz="3200" b="1" dirty="0">
                <a:latin typeface="+mn-lt"/>
              </a:rPr>
              <a:t> </a:t>
            </a:r>
            <a:r>
              <a:rPr lang="en-US" sz="3200" b="1" dirty="0" err="1">
                <a:latin typeface="+mn-lt"/>
              </a:rPr>
              <a:t>lâm</a:t>
            </a:r>
            <a:r>
              <a:rPr lang="en-US" sz="3200" b="1" dirty="0">
                <a:latin typeface="+mn-lt"/>
              </a:rPr>
              <a:t> </a:t>
            </a:r>
            <a:r>
              <a:rPr lang="en-US" sz="3200" b="1" dirty="0" err="1">
                <a:latin typeface="+mn-lt"/>
              </a:rPr>
              <a:t>sản</a:t>
            </a:r>
            <a:r>
              <a:rPr lang="en-US" sz="3200" b="1" dirty="0">
                <a:latin typeface="+mn-lt"/>
              </a:rPr>
              <a:t> </a:t>
            </a:r>
            <a:r>
              <a:rPr lang="en-US" sz="3200" b="1" dirty="0" err="1">
                <a:latin typeface="+mn-lt"/>
              </a:rPr>
              <a:t>cho</a:t>
            </a:r>
            <a:r>
              <a:rPr lang="en-US" sz="3200" b="1" dirty="0">
                <a:latin typeface="+mn-lt"/>
              </a:rPr>
              <a:t> </a:t>
            </a:r>
            <a:r>
              <a:rPr lang="en-US" sz="3200" b="1" dirty="0" err="1">
                <a:latin typeface="+mn-lt"/>
              </a:rPr>
              <a:t>chủ</a:t>
            </a:r>
            <a:r>
              <a:rPr lang="en-US" sz="3200" b="1" dirty="0">
                <a:latin typeface="+mn-lt"/>
              </a:rPr>
              <a:t> </a:t>
            </a:r>
            <a:r>
              <a:rPr lang="en-US" sz="3200" b="1" dirty="0" err="1">
                <a:latin typeface="+mn-lt"/>
              </a:rPr>
              <a:t>thể</a:t>
            </a:r>
            <a:r>
              <a:rPr lang="en-US" sz="3200" b="1" dirty="0">
                <a:latin typeface="+mn-lt"/>
              </a:rPr>
              <a:t> </a:t>
            </a:r>
            <a:r>
              <a:rPr lang="en-US" sz="3200" b="1" dirty="0" err="1">
                <a:latin typeface="+mn-lt"/>
              </a:rPr>
              <a:t>tiếp</a:t>
            </a:r>
            <a:r>
              <a:rPr lang="en-US" sz="3200" b="1" dirty="0">
                <a:latin typeface="+mn-lt"/>
              </a:rPr>
              <a:t> </a:t>
            </a:r>
            <a:r>
              <a:rPr lang="en-US" sz="3200" b="1" dirty="0" err="1">
                <a:latin typeface="+mn-lt"/>
              </a:rPr>
              <a:t>theo</a:t>
            </a:r>
            <a:r>
              <a:rPr lang="en-US" sz="3200" b="1" dirty="0">
                <a:latin typeface="+mn-lt"/>
              </a:rPr>
              <a:t> </a:t>
            </a:r>
            <a:r>
              <a:rPr lang="en-US" sz="3200" b="1" dirty="0" smtClean="0">
                <a:latin typeface="+mn-lt"/>
              </a:rPr>
              <a:t/>
            </a:r>
            <a:br>
              <a:rPr lang="en-US" sz="3200" b="1" dirty="0" smtClean="0">
                <a:latin typeface="+mn-lt"/>
              </a:rPr>
            </a:br>
            <a:r>
              <a:rPr lang="en-US" sz="3200" b="1" dirty="0" smtClean="0">
                <a:latin typeface="+mn-lt"/>
              </a:rPr>
              <a:t>(</a:t>
            </a:r>
            <a:r>
              <a:rPr lang="en-US" sz="3200" b="1" dirty="0" err="1">
                <a:latin typeface="+mn-lt"/>
              </a:rPr>
              <a:t>quy</a:t>
            </a:r>
            <a:r>
              <a:rPr lang="en-US" sz="3200" b="1" dirty="0">
                <a:latin typeface="+mn-lt"/>
              </a:rPr>
              <a:t> </a:t>
            </a:r>
            <a:r>
              <a:rPr lang="en-US" sz="3200" b="1" dirty="0" err="1">
                <a:latin typeface="+mn-lt"/>
              </a:rPr>
              <a:t>ước</a:t>
            </a:r>
            <a:r>
              <a:rPr lang="en-US" sz="3200" b="1" dirty="0">
                <a:latin typeface="+mn-lt"/>
              </a:rPr>
              <a:t> </a:t>
            </a:r>
            <a:r>
              <a:rPr lang="en-US" sz="3200" b="1" dirty="0" err="1">
                <a:latin typeface="+mn-lt"/>
              </a:rPr>
              <a:t>là</a:t>
            </a:r>
            <a:r>
              <a:rPr lang="en-US" sz="3200" b="1" dirty="0">
                <a:latin typeface="+mn-lt"/>
              </a:rPr>
              <a:t> </a:t>
            </a:r>
            <a:r>
              <a:rPr lang="vi-VN" sz="3200" b="1" dirty="0">
                <a:latin typeface="+mn-lt"/>
              </a:rPr>
              <a:t>F1</a:t>
            </a:r>
            <a:r>
              <a:rPr lang="en-US" sz="3200" b="1" dirty="0" smtClean="0">
                <a:latin typeface="+mn-lt"/>
              </a:rPr>
              <a:t>)</a:t>
            </a:r>
            <a:endParaRPr lang="en-US" sz="3200" b="1" dirty="0">
              <a:latin typeface="+mn-lt"/>
            </a:endParaRPr>
          </a:p>
        </p:txBody>
      </p:sp>
      <p:sp>
        <p:nvSpPr>
          <p:cNvPr id="3" name="Content Placeholder 2"/>
          <p:cNvSpPr>
            <a:spLocks noGrp="1"/>
          </p:cNvSpPr>
          <p:nvPr>
            <p:ph idx="1"/>
          </p:nvPr>
        </p:nvSpPr>
        <p:spPr>
          <a:xfrm>
            <a:off x="609600" y="1447801"/>
            <a:ext cx="11277600" cy="5273676"/>
          </a:xfrm>
        </p:spPr>
        <p:txBody>
          <a:bodyPr>
            <a:normAutofit fontScale="85000" lnSpcReduction="20000"/>
          </a:bodyPr>
          <a:lstStyle/>
          <a:p>
            <a:pPr marL="0" indent="0" algn="just">
              <a:buNone/>
            </a:pPr>
            <a:r>
              <a:rPr lang="en-US" b="1" dirty="0" smtClean="0"/>
              <a:t>H</a:t>
            </a:r>
            <a:r>
              <a:rPr lang="vi-VN" b="1" dirty="0" smtClean="0"/>
              <a:t>ồ </a:t>
            </a:r>
            <a:r>
              <a:rPr lang="vi-VN" b="1" dirty="0"/>
              <a:t>sơ </a:t>
            </a:r>
            <a:r>
              <a:rPr lang="en-US" b="1" dirty="0" err="1"/>
              <a:t>bao</a:t>
            </a:r>
            <a:r>
              <a:rPr lang="en-US" b="1" dirty="0"/>
              <a:t> </a:t>
            </a:r>
            <a:r>
              <a:rPr lang="en-US" b="1" dirty="0" err="1"/>
              <a:t>gồm</a:t>
            </a:r>
            <a:r>
              <a:rPr lang="en-US" b="1" dirty="0" smtClean="0"/>
              <a:t>:</a:t>
            </a:r>
            <a:endParaRPr lang="en-US" b="1" dirty="0"/>
          </a:p>
          <a:p>
            <a:pPr marL="0" indent="0" algn="just">
              <a:buNone/>
            </a:pPr>
            <a:r>
              <a:rPr lang="en-US" b="1" dirty="0" smtClean="0"/>
              <a:t>	+ </a:t>
            </a:r>
            <a:r>
              <a:rPr lang="vi-VN" dirty="0"/>
              <a:t>Bản chính Bảng kê lâm sản </a:t>
            </a:r>
            <a:r>
              <a:rPr lang="en-US" dirty="0"/>
              <a:t>do F0 </a:t>
            </a:r>
            <a:r>
              <a:rPr lang="en-US" dirty="0" err="1"/>
              <a:t>lập</a:t>
            </a:r>
            <a:r>
              <a:rPr lang="en-US" dirty="0"/>
              <a:t> </a:t>
            </a:r>
            <a:r>
              <a:rPr lang="en-US" dirty="0" smtClean="0"/>
              <a:t>(</a:t>
            </a:r>
            <a:r>
              <a:rPr lang="vi-VN" dirty="0" smtClean="0"/>
              <a:t>có </a:t>
            </a:r>
            <a:r>
              <a:rPr lang="vi-VN" dirty="0"/>
              <a:t>xác nhận của Cơ quan Kiểm lâm sở </a:t>
            </a:r>
            <a:r>
              <a:rPr lang="vi-VN" dirty="0" smtClean="0"/>
              <a:t>tại</a:t>
            </a:r>
            <a:r>
              <a:rPr lang="en-US" dirty="0" smtClean="0"/>
              <a:t> </a:t>
            </a:r>
            <a:r>
              <a:rPr lang="en-US" dirty="0" err="1" smtClean="0"/>
              <a:t>nếu</a:t>
            </a:r>
            <a:r>
              <a:rPr lang="en-US" dirty="0" smtClean="0"/>
              <a:t> </a:t>
            </a:r>
            <a:r>
              <a:rPr lang="en-US" dirty="0" err="1" smtClean="0"/>
              <a:t>thuộc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tại</a:t>
            </a:r>
            <a:r>
              <a:rPr lang="en-US" dirty="0" smtClean="0"/>
              <a:t> </a:t>
            </a:r>
            <a:r>
              <a:rPr lang="en-US" dirty="0" err="1" smtClean="0"/>
              <a:t>khoản</a:t>
            </a:r>
            <a:r>
              <a:rPr lang="en-US" dirty="0" smtClean="0"/>
              <a:t> 3 </a:t>
            </a:r>
            <a:r>
              <a:rPr lang="en-US" dirty="0" err="1" smtClean="0"/>
              <a:t>Điều</a:t>
            </a:r>
            <a:r>
              <a:rPr lang="en-US" dirty="0" smtClean="0"/>
              <a:t> 5)</a:t>
            </a:r>
            <a:r>
              <a:rPr lang="vi-VN" dirty="0" smtClean="0"/>
              <a:t>;</a:t>
            </a:r>
            <a:endParaRPr lang="en-US" dirty="0"/>
          </a:p>
          <a:p>
            <a:pPr marL="0" indent="0" algn="just">
              <a:buNone/>
            </a:pPr>
            <a:r>
              <a:rPr lang="en-US" dirty="0" smtClean="0"/>
              <a:t>	+ </a:t>
            </a:r>
            <a:r>
              <a:rPr lang="en-US" dirty="0" err="1"/>
              <a:t>Bản</a:t>
            </a:r>
            <a:r>
              <a:rPr lang="en-US" dirty="0"/>
              <a:t> </a:t>
            </a:r>
            <a:r>
              <a:rPr lang="en-US" dirty="0" err="1"/>
              <a:t>sao</a:t>
            </a:r>
            <a:r>
              <a:rPr lang="en-US" dirty="0"/>
              <a:t> </a:t>
            </a:r>
            <a:r>
              <a:rPr lang="en-US" dirty="0" err="1"/>
              <a:t>hồ</a:t>
            </a:r>
            <a:r>
              <a:rPr lang="en-US" dirty="0"/>
              <a:t> </a:t>
            </a:r>
            <a:r>
              <a:rPr lang="en-US" dirty="0" err="1"/>
              <a:t>sơ</a:t>
            </a:r>
            <a:r>
              <a:rPr lang="en-US" dirty="0"/>
              <a:t> F0.</a:t>
            </a:r>
          </a:p>
          <a:p>
            <a:pPr marL="0" indent="0" algn="just">
              <a:buNone/>
            </a:pPr>
            <a:r>
              <a:rPr lang="en-US" dirty="0"/>
              <a:t>* K</a:t>
            </a:r>
            <a:r>
              <a:rPr lang="vi-VN" dirty="0"/>
              <a:t>hi vận chuyển trong nước gồm</a:t>
            </a:r>
            <a:r>
              <a:rPr lang="en-US" dirty="0"/>
              <a:t> </a:t>
            </a:r>
            <a:r>
              <a:rPr lang="en-US" dirty="0" err="1"/>
              <a:t>hai</a:t>
            </a:r>
            <a:r>
              <a:rPr lang="en-US" dirty="0"/>
              <a:t> </a:t>
            </a:r>
            <a:r>
              <a:rPr lang="en-US" dirty="0" err="1"/>
              <a:t>thành</a:t>
            </a:r>
            <a:r>
              <a:rPr lang="en-US" dirty="0"/>
              <a:t> </a:t>
            </a:r>
            <a:r>
              <a:rPr lang="en-US" dirty="0" err="1"/>
              <a:t>phần</a:t>
            </a:r>
            <a:r>
              <a:rPr lang="en-US" dirty="0"/>
              <a:t> </a:t>
            </a:r>
            <a:r>
              <a:rPr lang="en-US" dirty="0" err="1"/>
              <a:t>hồ</a:t>
            </a:r>
            <a:r>
              <a:rPr lang="en-US" dirty="0"/>
              <a:t> </a:t>
            </a:r>
            <a:r>
              <a:rPr lang="en-US" dirty="0" err="1"/>
              <a:t>sơ</a:t>
            </a:r>
            <a:r>
              <a:rPr lang="en-US" dirty="0"/>
              <a:t> </a:t>
            </a:r>
            <a:r>
              <a:rPr lang="en-US" dirty="0" err="1"/>
              <a:t>trên</a:t>
            </a:r>
            <a:r>
              <a:rPr lang="en-US" dirty="0"/>
              <a:t>.</a:t>
            </a:r>
          </a:p>
          <a:p>
            <a:pPr marL="0" indent="0" algn="just">
              <a:buNone/>
            </a:pPr>
            <a:r>
              <a:rPr lang="en-US" dirty="0" err="1"/>
              <a:t>Quy</a:t>
            </a:r>
            <a:r>
              <a:rPr lang="en-US" dirty="0"/>
              <a:t> </a:t>
            </a:r>
            <a:r>
              <a:rPr lang="en-US" dirty="0" err="1"/>
              <a:t>định</a:t>
            </a:r>
            <a:r>
              <a:rPr lang="en-US" dirty="0"/>
              <a:t> </a:t>
            </a:r>
            <a:r>
              <a:rPr lang="en-US" dirty="0" err="1"/>
              <a:t>tại</a:t>
            </a:r>
            <a:r>
              <a:rPr lang="en-US" dirty="0"/>
              <a:t> </a:t>
            </a:r>
            <a:r>
              <a:rPr lang="en-US" dirty="0" err="1"/>
              <a:t>điểm</a:t>
            </a:r>
            <a:r>
              <a:rPr lang="en-US" dirty="0"/>
              <a:t> b </a:t>
            </a:r>
            <a:r>
              <a:rPr lang="en-US" dirty="0" err="1"/>
              <a:t>khoản</a:t>
            </a:r>
            <a:r>
              <a:rPr lang="en-US" dirty="0"/>
              <a:t> 1 </a:t>
            </a:r>
            <a:r>
              <a:rPr lang="en-US" dirty="0" err="1"/>
              <a:t>Điều</a:t>
            </a:r>
            <a:r>
              <a:rPr lang="en-US" dirty="0"/>
              <a:t> </a:t>
            </a:r>
            <a:r>
              <a:rPr lang="en-US" dirty="0" smtClean="0"/>
              <a:t>18</a:t>
            </a:r>
            <a:r>
              <a:rPr lang="en-US" i="1" dirty="0" smtClean="0"/>
              <a:t>“….</a:t>
            </a:r>
            <a:r>
              <a:rPr lang="vi-VN" i="1" dirty="0"/>
              <a:t>hoặc sử dụng mã phản hồi nhanh (QR) chứa đựng hồ sơ quy định tại điểm này trên Bảng kê lâm sản”</a:t>
            </a:r>
            <a:r>
              <a:rPr lang="en-US" i="1" dirty="0"/>
              <a:t>.</a:t>
            </a:r>
            <a:endParaRPr lang="en-US" dirty="0"/>
          </a:p>
          <a:p>
            <a:pPr marL="0" indent="0" algn="just">
              <a:buNone/>
            </a:pPr>
            <a:r>
              <a:rPr lang="en-US" dirty="0" smtClean="0"/>
              <a:t>	Theo </a:t>
            </a:r>
            <a:r>
              <a:rPr lang="en-US" dirty="0" err="1"/>
              <a:t>đó</a:t>
            </a:r>
            <a:r>
              <a:rPr lang="en-US" dirty="0"/>
              <a:t>, </a:t>
            </a:r>
            <a:r>
              <a:rPr lang="en-US" dirty="0" err="1"/>
              <a:t>chủ</a:t>
            </a:r>
            <a:r>
              <a:rPr lang="en-US" dirty="0"/>
              <a:t> </a:t>
            </a:r>
            <a:r>
              <a:rPr lang="en-US" dirty="0" err="1"/>
              <a:t>lâm</a:t>
            </a:r>
            <a:r>
              <a:rPr lang="en-US" dirty="0"/>
              <a:t> </a:t>
            </a:r>
            <a:r>
              <a:rPr lang="en-US" dirty="0" err="1"/>
              <a:t>sản</a:t>
            </a:r>
            <a:r>
              <a:rPr lang="en-US" dirty="0"/>
              <a:t> </a:t>
            </a:r>
            <a:r>
              <a:rPr lang="en-US" dirty="0" err="1"/>
              <a:t>số</a:t>
            </a:r>
            <a:r>
              <a:rPr lang="en-US" dirty="0"/>
              <a:t> </a:t>
            </a:r>
            <a:r>
              <a:rPr lang="en-US" dirty="0" err="1"/>
              <a:t>hóa</a:t>
            </a:r>
            <a:r>
              <a:rPr lang="en-US" dirty="0"/>
              <a:t> </a:t>
            </a:r>
            <a:r>
              <a:rPr lang="en-US" dirty="0" err="1"/>
              <a:t>hồ</a:t>
            </a:r>
            <a:r>
              <a:rPr lang="en-US" dirty="0"/>
              <a:t> </a:t>
            </a:r>
            <a:r>
              <a:rPr lang="en-US" dirty="0" err="1"/>
              <a:t>sơ</a:t>
            </a:r>
            <a:r>
              <a:rPr lang="en-US" dirty="0"/>
              <a:t> F0 </a:t>
            </a:r>
            <a:r>
              <a:rPr lang="en-US" dirty="0" err="1"/>
              <a:t>thành</a:t>
            </a:r>
            <a:r>
              <a:rPr lang="en-US" dirty="0"/>
              <a:t> </a:t>
            </a:r>
            <a:r>
              <a:rPr lang="en-US" dirty="0" err="1"/>
              <a:t>mã</a:t>
            </a:r>
            <a:r>
              <a:rPr lang="en-US" dirty="0"/>
              <a:t> QR, </a:t>
            </a:r>
            <a:r>
              <a:rPr lang="en-US" dirty="0" err="1"/>
              <a:t>tích</a:t>
            </a:r>
            <a:r>
              <a:rPr lang="en-US" dirty="0"/>
              <a:t> </a:t>
            </a:r>
            <a:r>
              <a:rPr lang="en-US" dirty="0" err="1"/>
              <a:t>hợp</a:t>
            </a:r>
            <a:r>
              <a:rPr lang="en-US" dirty="0"/>
              <a:t> </a:t>
            </a:r>
            <a:r>
              <a:rPr lang="en-US" dirty="0" err="1"/>
              <a:t>mã</a:t>
            </a:r>
            <a:r>
              <a:rPr lang="en-US" dirty="0"/>
              <a:t> QR </a:t>
            </a:r>
            <a:r>
              <a:rPr lang="en-US" dirty="0" err="1"/>
              <a:t>này</a:t>
            </a:r>
            <a:r>
              <a:rPr lang="en-US" dirty="0"/>
              <a:t> </a:t>
            </a:r>
            <a:r>
              <a:rPr lang="en-US" dirty="0" err="1"/>
              <a:t>vào</a:t>
            </a:r>
            <a:r>
              <a:rPr lang="en-US" dirty="0"/>
              <a:t> </a:t>
            </a:r>
            <a:r>
              <a:rPr lang="en-US" dirty="0" err="1"/>
              <a:t>Bảng</a:t>
            </a:r>
            <a:r>
              <a:rPr lang="en-US" dirty="0"/>
              <a:t> </a:t>
            </a:r>
            <a:r>
              <a:rPr lang="en-US" dirty="0" err="1"/>
              <a:t>kê</a:t>
            </a:r>
            <a:r>
              <a:rPr lang="en-US" dirty="0"/>
              <a:t> </a:t>
            </a:r>
            <a:r>
              <a:rPr lang="en-US" dirty="0" err="1"/>
              <a:t>lâm</a:t>
            </a:r>
            <a:r>
              <a:rPr lang="en-US" dirty="0"/>
              <a:t> </a:t>
            </a:r>
            <a:r>
              <a:rPr lang="en-US" dirty="0" err="1"/>
              <a:t>sản</a:t>
            </a:r>
            <a:r>
              <a:rPr lang="en-US" dirty="0"/>
              <a:t> do F0 </a:t>
            </a:r>
            <a:r>
              <a:rPr lang="en-US" dirty="0" err="1"/>
              <a:t>lập</a:t>
            </a:r>
            <a:r>
              <a:rPr lang="en-US" dirty="0"/>
              <a:t> </a:t>
            </a:r>
            <a:r>
              <a:rPr lang="en-US" dirty="0" err="1"/>
              <a:t>đề</a:t>
            </a:r>
            <a:r>
              <a:rPr lang="en-US" dirty="0"/>
              <a:t> </a:t>
            </a:r>
            <a:r>
              <a:rPr lang="en-US" dirty="0" err="1"/>
              <a:t>nghị</a:t>
            </a:r>
            <a:r>
              <a:rPr lang="en-US" dirty="0"/>
              <a:t> </a:t>
            </a:r>
            <a:r>
              <a:rPr lang="en-US" dirty="0" err="1"/>
              <a:t>Cơ</a:t>
            </a:r>
            <a:r>
              <a:rPr lang="en-US" dirty="0"/>
              <a:t> </a:t>
            </a:r>
            <a:r>
              <a:rPr lang="en-US" dirty="0" err="1"/>
              <a:t>quan</a:t>
            </a:r>
            <a:r>
              <a:rPr lang="en-US" dirty="0"/>
              <a:t> </a:t>
            </a:r>
            <a:r>
              <a:rPr lang="en-US" dirty="0" err="1"/>
              <a:t>Kiểm</a:t>
            </a:r>
            <a:r>
              <a:rPr lang="en-US" dirty="0"/>
              <a:t> </a:t>
            </a:r>
            <a:r>
              <a:rPr lang="en-US" dirty="0" err="1"/>
              <a:t>lâm</a:t>
            </a:r>
            <a:r>
              <a:rPr lang="en-US" dirty="0"/>
              <a:t> </a:t>
            </a:r>
            <a:r>
              <a:rPr lang="en-US" dirty="0" err="1"/>
              <a:t>xác</a:t>
            </a:r>
            <a:r>
              <a:rPr lang="en-US" dirty="0"/>
              <a:t> </a:t>
            </a:r>
            <a:r>
              <a:rPr lang="en-US" dirty="0" err="1"/>
              <a:t>nhận</a:t>
            </a:r>
            <a:r>
              <a:rPr lang="en-US" dirty="0"/>
              <a:t> </a:t>
            </a:r>
            <a:r>
              <a:rPr lang="en-US" dirty="0" err="1"/>
              <a:t>bảng</a:t>
            </a:r>
            <a:r>
              <a:rPr lang="en-US" dirty="0"/>
              <a:t> </a:t>
            </a:r>
            <a:r>
              <a:rPr lang="en-US" dirty="0" err="1"/>
              <a:t>kê</a:t>
            </a:r>
            <a:r>
              <a:rPr lang="en-US" dirty="0"/>
              <a:t> </a:t>
            </a:r>
            <a:r>
              <a:rPr lang="en-US" dirty="0" err="1"/>
              <a:t>lâm</a:t>
            </a:r>
            <a:r>
              <a:rPr lang="en-US" dirty="0"/>
              <a:t> </a:t>
            </a:r>
            <a:r>
              <a:rPr lang="en-US" dirty="0" err="1"/>
              <a:t>sản</a:t>
            </a:r>
            <a:r>
              <a:rPr lang="en-US" dirty="0"/>
              <a:t>. </a:t>
            </a:r>
            <a:r>
              <a:rPr lang="en-US" dirty="0" err="1"/>
              <a:t>Cơ</a:t>
            </a:r>
            <a:r>
              <a:rPr lang="en-US" dirty="0"/>
              <a:t> </a:t>
            </a:r>
            <a:r>
              <a:rPr lang="en-US" dirty="0" err="1"/>
              <a:t>quan</a:t>
            </a:r>
            <a:r>
              <a:rPr lang="en-US" dirty="0"/>
              <a:t> </a:t>
            </a:r>
            <a:r>
              <a:rPr lang="en-US" dirty="0" err="1"/>
              <a:t>Kiểm</a:t>
            </a:r>
            <a:r>
              <a:rPr lang="en-US" dirty="0"/>
              <a:t> </a:t>
            </a:r>
            <a:r>
              <a:rPr lang="en-US" dirty="0" err="1"/>
              <a:t>lâm</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đọc</a:t>
            </a:r>
            <a:r>
              <a:rPr lang="en-US" dirty="0"/>
              <a:t> (</a:t>
            </a:r>
            <a:r>
              <a:rPr lang="en-US" dirty="0" err="1"/>
              <a:t>chức</a:t>
            </a:r>
            <a:r>
              <a:rPr lang="en-US" dirty="0"/>
              <a:t> </a:t>
            </a:r>
            <a:r>
              <a:rPr lang="en-US" dirty="0" err="1"/>
              <a:t>năng</a:t>
            </a:r>
            <a:r>
              <a:rPr lang="en-US" dirty="0"/>
              <a:t> </a:t>
            </a:r>
            <a:r>
              <a:rPr lang="en-US" dirty="0" err="1"/>
              <a:t>quét</a:t>
            </a:r>
            <a:r>
              <a:rPr lang="en-US" dirty="0"/>
              <a:t> QR </a:t>
            </a:r>
            <a:r>
              <a:rPr lang="en-US" dirty="0" err="1"/>
              <a:t>trong</a:t>
            </a:r>
            <a:r>
              <a:rPr lang="en-US" dirty="0"/>
              <a:t> </a:t>
            </a:r>
            <a:r>
              <a:rPr lang="en-US" dirty="0" err="1"/>
              <a:t>Zalo</a:t>
            </a:r>
            <a:r>
              <a:rPr lang="en-US" dirty="0"/>
              <a:t>) </a:t>
            </a:r>
            <a:r>
              <a:rPr lang="en-US" dirty="0" err="1"/>
              <a:t>để</a:t>
            </a:r>
            <a:r>
              <a:rPr lang="en-US" dirty="0"/>
              <a:t> </a:t>
            </a:r>
            <a:r>
              <a:rPr lang="en-US" dirty="0" err="1"/>
              <a:t>quét</a:t>
            </a:r>
            <a:r>
              <a:rPr lang="en-US" dirty="0"/>
              <a:t>, </a:t>
            </a:r>
            <a:r>
              <a:rPr lang="en-US" dirty="0" err="1"/>
              <a:t>truy</a:t>
            </a:r>
            <a:r>
              <a:rPr lang="en-US" dirty="0"/>
              <a:t> </a:t>
            </a:r>
            <a:r>
              <a:rPr lang="en-US" dirty="0" err="1"/>
              <a:t>xuất</a:t>
            </a:r>
            <a:r>
              <a:rPr lang="en-US" dirty="0"/>
              <a:t> </a:t>
            </a:r>
            <a:r>
              <a:rPr lang="en-US" dirty="0" err="1"/>
              <a:t>thông</a:t>
            </a:r>
            <a:r>
              <a:rPr lang="en-US" dirty="0"/>
              <a:t> tin </a:t>
            </a:r>
            <a:r>
              <a:rPr lang="en-US" dirty="0" err="1"/>
              <a:t>hồ</a:t>
            </a:r>
            <a:r>
              <a:rPr lang="en-US" dirty="0"/>
              <a:t> </a:t>
            </a:r>
            <a:r>
              <a:rPr lang="en-US" dirty="0" err="1"/>
              <a:t>sơ</a:t>
            </a:r>
            <a:r>
              <a:rPr lang="en-US" dirty="0"/>
              <a:t> </a:t>
            </a:r>
            <a:r>
              <a:rPr lang="en-US" dirty="0" err="1"/>
              <a:t>lâm</a:t>
            </a:r>
            <a:r>
              <a:rPr lang="en-US" dirty="0"/>
              <a:t> </a:t>
            </a:r>
            <a:r>
              <a:rPr lang="en-US" dirty="0" err="1"/>
              <a:t>sản</a:t>
            </a:r>
            <a:r>
              <a:rPr lang="en-US" dirty="0"/>
              <a:t> </a:t>
            </a:r>
            <a:r>
              <a:rPr lang="en-US" dirty="0" err="1"/>
              <a:t>từ</a:t>
            </a:r>
            <a:r>
              <a:rPr lang="en-US" dirty="0"/>
              <a:t> </a:t>
            </a:r>
            <a:r>
              <a:rPr lang="en-US" dirty="0" err="1"/>
              <a:t>mã</a:t>
            </a:r>
            <a:r>
              <a:rPr lang="en-US" dirty="0"/>
              <a:t> QR. </a:t>
            </a:r>
            <a:endParaRPr lang="en-US" dirty="0" smtClean="0"/>
          </a:p>
          <a:p>
            <a:pPr marL="0" indent="0" algn="just">
              <a:buNone/>
            </a:pPr>
            <a:r>
              <a:rPr lang="en-US" dirty="0"/>
              <a:t>	</a:t>
            </a:r>
            <a:r>
              <a:rPr lang="en-US" dirty="0" err="1" smtClean="0"/>
              <a:t>Để</a:t>
            </a:r>
            <a:r>
              <a:rPr lang="en-US" dirty="0" smtClean="0"/>
              <a:t> </a:t>
            </a:r>
            <a:r>
              <a:rPr lang="en-US" dirty="0" err="1"/>
              <a:t>đảm</a:t>
            </a:r>
            <a:r>
              <a:rPr lang="en-US" dirty="0"/>
              <a:t> </a:t>
            </a:r>
            <a:r>
              <a:rPr lang="en-US" dirty="0" err="1"/>
              <a:t>bảo</a:t>
            </a:r>
            <a:r>
              <a:rPr lang="en-US" dirty="0"/>
              <a:t> </a:t>
            </a:r>
            <a:r>
              <a:rPr lang="en-US" dirty="0" err="1"/>
              <a:t>hồ</a:t>
            </a:r>
            <a:r>
              <a:rPr lang="en-US" dirty="0"/>
              <a:t> </a:t>
            </a:r>
            <a:r>
              <a:rPr lang="en-US" dirty="0" err="1"/>
              <a:t>sơ</a:t>
            </a:r>
            <a:r>
              <a:rPr lang="en-US" dirty="0"/>
              <a:t> </a:t>
            </a:r>
            <a:r>
              <a:rPr lang="en-US" dirty="0" err="1"/>
              <a:t>lưu</a:t>
            </a:r>
            <a:r>
              <a:rPr lang="en-US" dirty="0"/>
              <a:t> </a:t>
            </a:r>
            <a:r>
              <a:rPr lang="en-US" dirty="0" err="1"/>
              <a:t>trữ</a:t>
            </a:r>
            <a:r>
              <a:rPr lang="en-US" dirty="0"/>
              <a:t>, </a:t>
            </a:r>
            <a:r>
              <a:rPr lang="en-US" dirty="0" err="1"/>
              <a:t>cơ</a:t>
            </a:r>
            <a:r>
              <a:rPr lang="en-US" dirty="0"/>
              <a:t> </a:t>
            </a:r>
            <a:r>
              <a:rPr lang="en-US" dirty="0" err="1"/>
              <a:t>quan</a:t>
            </a:r>
            <a:r>
              <a:rPr lang="en-US" dirty="0"/>
              <a:t> </a:t>
            </a:r>
            <a:r>
              <a:rPr lang="en-US" dirty="0" err="1"/>
              <a:t>Kiểm</a:t>
            </a:r>
            <a:r>
              <a:rPr lang="en-US" dirty="0"/>
              <a:t> </a:t>
            </a:r>
            <a:r>
              <a:rPr lang="en-US" dirty="0" err="1"/>
              <a:t>lâm</a:t>
            </a:r>
            <a:r>
              <a:rPr lang="en-US" dirty="0"/>
              <a:t> </a:t>
            </a:r>
            <a:r>
              <a:rPr lang="en-US" dirty="0" err="1"/>
              <a:t>tải</a:t>
            </a:r>
            <a:r>
              <a:rPr lang="en-US" dirty="0"/>
              <a:t> </a:t>
            </a:r>
            <a:r>
              <a:rPr lang="en-US" dirty="0" err="1"/>
              <a:t>hồ</a:t>
            </a:r>
            <a:r>
              <a:rPr lang="en-US" dirty="0"/>
              <a:t> </a:t>
            </a:r>
            <a:r>
              <a:rPr lang="en-US" dirty="0" err="1"/>
              <a:t>sơ</a:t>
            </a:r>
            <a:r>
              <a:rPr lang="en-US" dirty="0"/>
              <a:t> </a:t>
            </a:r>
            <a:r>
              <a:rPr lang="en-US" dirty="0" err="1"/>
              <a:t>được</a:t>
            </a:r>
            <a:r>
              <a:rPr lang="en-US" dirty="0"/>
              <a:t> </a:t>
            </a:r>
            <a:r>
              <a:rPr lang="en-US" dirty="0" err="1"/>
              <a:t>số</a:t>
            </a:r>
            <a:r>
              <a:rPr lang="en-US" dirty="0"/>
              <a:t> </a:t>
            </a:r>
            <a:r>
              <a:rPr lang="en-US" dirty="0" err="1"/>
              <a:t>hóa</a:t>
            </a:r>
            <a:r>
              <a:rPr lang="en-US" dirty="0"/>
              <a:t> </a:t>
            </a:r>
            <a:r>
              <a:rPr lang="en-US" dirty="0" err="1"/>
              <a:t>để</a:t>
            </a:r>
            <a:r>
              <a:rPr lang="en-US" dirty="0"/>
              <a:t> </a:t>
            </a:r>
            <a:r>
              <a:rPr lang="en-US" dirty="0" err="1"/>
              <a:t>lưu</a:t>
            </a:r>
            <a:r>
              <a:rPr lang="en-US" dirty="0"/>
              <a:t> </a:t>
            </a:r>
            <a:r>
              <a:rPr lang="en-US" dirty="0" err="1"/>
              <a:t>trữ</a:t>
            </a:r>
            <a:r>
              <a:rPr lang="en-US" dirty="0"/>
              <a:t>, </a:t>
            </a:r>
            <a:r>
              <a:rPr lang="en-US" dirty="0" err="1"/>
              <a:t>phục</a:t>
            </a:r>
            <a:r>
              <a:rPr lang="en-US" dirty="0"/>
              <a:t> </a:t>
            </a:r>
            <a:r>
              <a:rPr lang="en-US" dirty="0" err="1"/>
              <a:t>vụ</a:t>
            </a:r>
            <a:r>
              <a:rPr lang="en-US" dirty="0"/>
              <a:t> </a:t>
            </a:r>
            <a:r>
              <a:rPr lang="en-US" dirty="0" err="1"/>
              <a:t>truy</a:t>
            </a:r>
            <a:r>
              <a:rPr lang="en-US" dirty="0"/>
              <a:t> </a:t>
            </a:r>
            <a:r>
              <a:rPr lang="en-US" dirty="0" err="1"/>
              <a:t>xuất</a:t>
            </a:r>
            <a:r>
              <a:rPr lang="en-US" dirty="0"/>
              <a:t> </a:t>
            </a:r>
            <a:r>
              <a:rPr lang="en-US" dirty="0" err="1"/>
              <a:t>nguồn</a:t>
            </a:r>
            <a:r>
              <a:rPr lang="en-US" dirty="0"/>
              <a:t> </a:t>
            </a:r>
            <a:r>
              <a:rPr lang="en-US" dirty="0" err="1"/>
              <a:t>gốc</a:t>
            </a:r>
            <a:r>
              <a:rPr lang="en-US" dirty="0"/>
              <a:t> </a:t>
            </a:r>
            <a:r>
              <a:rPr lang="en-US" dirty="0" err="1"/>
              <a:t>lâm</a:t>
            </a:r>
            <a:r>
              <a:rPr lang="en-US" dirty="0"/>
              <a:t> </a:t>
            </a:r>
            <a:r>
              <a:rPr lang="en-US" dirty="0" err="1"/>
              <a:t>sản</a:t>
            </a:r>
            <a:r>
              <a:rPr lang="en-US" dirty="0"/>
              <a:t> </a:t>
            </a:r>
            <a:r>
              <a:rPr lang="en-US" dirty="0" err="1"/>
              <a:t>khi</a:t>
            </a:r>
            <a:r>
              <a:rPr lang="en-US" dirty="0"/>
              <a:t> </a:t>
            </a:r>
            <a:r>
              <a:rPr lang="en-US" dirty="0" err="1"/>
              <a:t>có</a:t>
            </a:r>
            <a:r>
              <a:rPr lang="en-US" dirty="0"/>
              <a:t> </a:t>
            </a:r>
            <a:r>
              <a:rPr lang="en-US" dirty="0" err="1"/>
              <a:t>đề</a:t>
            </a:r>
            <a:r>
              <a:rPr lang="en-US" dirty="0"/>
              <a:t> </a:t>
            </a:r>
            <a:r>
              <a:rPr lang="en-US" dirty="0" err="1"/>
              <a:t>nghị</a:t>
            </a:r>
            <a:r>
              <a:rPr lang="en-US" dirty="0"/>
              <a:t>.</a:t>
            </a:r>
          </a:p>
          <a:p>
            <a:pPr marL="0" indent="0" algn="just">
              <a:buNone/>
            </a:pP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43</a:t>
            </a:fld>
            <a:endParaRPr lang="en-US"/>
          </a:p>
        </p:txBody>
      </p:sp>
    </p:spTree>
    <p:extLst>
      <p:ext uri="{BB962C8B-B14F-4D97-AF65-F5344CB8AC3E}">
        <p14:creationId xmlns:p14="http://schemas.microsoft.com/office/powerpoint/2010/main" val="2308885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7098" y="4094317"/>
            <a:ext cx="3337404" cy="2652020"/>
          </a:xfrm>
          <a:prstGeom prst="rect">
            <a:avLst/>
          </a:prstGeom>
          <a:ln w="25400" cmpd="sng">
            <a:solidFill>
              <a:srgbClr val="0070C0"/>
            </a:solidFill>
          </a:ln>
        </p:spPr>
      </p:pic>
      <p:sp>
        <p:nvSpPr>
          <p:cNvPr id="7" name="Rectangle 6"/>
          <p:cNvSpPr/>
          <p:nvPr/>
        </p:nvSpPr>
        <p:spPr>
          <a:xfrm>
            <a:off x="8756161" y="1248693"/>
            <a:ext cx="3328341" cy="203602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FF00"/>
                </a:solidFill>
                <a:latin typeface="+mj-lt"/>
              </a:rPr>
              <a:t>KHI TIẾP NHẬN HỒ SƠ,</a:t>
            </a:r>
          </a:p>
          <a:p>
            <a:pPr algn="ctr"/>
            <a:r>
              <a:rPr lang="en-US" sz="1400" b="1" dirty="0" smtClean="0">
                <a:solidFill>
                  <a:srgbClr val="FFFF00"/>
                </a:solidFill>
                <a:latin typeface="+mj-lt"/>
              </a:rPr>
              <a:t>CƠ QUAN KIỂM LÂM SỞ TẠI CÓ THỂ SỬ DỤNG ỨNG DỤNG ZALO, QUÉT MÃ QR TRÊN BẢNG KÊ LÂM SAN CỦA DOANH NGHIỆP ĐỂ LẤY CÁC THÔNG TIN VỀ NGUỒN GỐC LÂM SẢN</a:t>
            </a:r>
            <a:endParaRPr lang="en-US" sz="1400" b="1" dirty="0">
              <a:solidFill>
                <a:srgbClr val="FFFF00"/>
              </a:solidFill>
              <a:latin typeface="+mj-lt"/>
            </a:endParaRPr>
          </a:p>
        </p:txBody>
      </p:sp>
      <p:pic>
        <p:nvPicPr>
          <p:cNvPr id="9" name="Picture 8"/>
          <p:cNvPicPr>
            <a:picLocks noChangeAspect="1"/>
          </p:cNvPicPr>
          <p:nvPr/>
        </p:nvPicPr>
        <p:blipFill>
          <a:blip r:embed="rId3"/>
          <a:stretch>
            <a:fillRect/>
          </a:stretch>
        </p:blipFill>
        <p:spPr>
          <a:xfrm>
            <a:off x="5573883" y="3708410"/>
            <a:ext cx="2047449" cy="2966711"/>
          </a:xfrm>
          <a:prstGeom prst="rect">
            <a:avLst/>
          </a:prstGeom>
        </p:spPr>
      </p:pic>
      <p:pic>
        <p:nvPicPr>
          <p:cNvPr id="12" name="Picture 11"/>
          <p:cNvPicPr>
            <a:picLocks noChangeAspect="1"/>
          </p:cNvPicPr>
          <p:nvPr/>
        </p:nvPicPr>
        <p:blipFill>
          <a:blip r:embed="rId4"/>
          <a:stretch>
            <a:fillRect/>
          </a:stretch>
        </p:blipFill>
        <p:spPr>
          <a:xfrm>
            <a:off x="228422" y="3685578"/>
            <a:ext cx="3876490" cy="2506014"/>
          </a:xfrm>
          <a:prstGeom prst="rect">
            <a:avLst/>
          </a:prstGeom>
          <a:solidFill>
            <a:schemeClr val="accent1"/>
          </a:solidFill>
          <a:ln w="22225">
            <a:solidFill>
              <a:schemeClr val="accent1">
                <a:shade val="50000"/>
              </a:schemeClr>
            </a:solidFill>
          </a:ln>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492" y="1357077"/>
            <a:ext cx="1653409" cy="1653409"/>
          </a:xfrm>
          <a:prstGeom prst="rect">
            <a:avLst/>
          </a:prstGeom>
          <a:ln cmpd="sng">
            <a:solidFill>
              <a:srgbClr val="0070C0"/>
            </a:solidFill>
          </a:ln>
        </p:spPr>
      </p:pic>
      <p:sp>
        <p:nvSpPr>
          <p:cNvPr id="14" name="Rectangle 13"/>
          <p:cNvSpPr/>
          <p:nvPr/>
        </p:nvSpPr>
        <p:spPr>
          <a:xfrm>
            <a:off x="3924885" y="147051"/>
            <a:ext cx="4690596" cy="1223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mj-lt"/>
              </a:rPr>
              <a:t>Chủ lâm sản số hóa toàn bộ hồ sơ nguồn gốc lâm sản thành mã QR, tích hợp trực tiếp vào Bảng kê lâm sản khi  thực hiện trình tự, thủ tục đề nghị Kiểm lâm xác nhận </a:t>
            </a:r>
            <a:endParaRPr lang="en-US" sz="1600" dirty="0">
              <a:latin typeface="+mj-lt"/>
            </a:endParaRPr>
          </a:p>
        </p:txBody>
      </p:sp>
      <p:pic>
        <p:nvPicPr>
          <p:cNvPr id="15" name="Picture 14"/>
          <p:cNvPicPr>
            <a:picLocks noChangeAspect="1"/>
          </p:cNvPicPr>
          <p:nvPr/>
        </p:nvPicPr>
        <p:blipFill>
          <a:blip r:embed="rId6"/>
          <a:stretch>
            <a:fillRect/>
          </a:stretch>
        </p:blipFill>
        <p:spPr>
          <a:xfrm>
            <a:off x="4141409" y="1625298"/>
            <a:ext cx="3329710" cy="1884509"/>
          </a:xfrm>
          <a:prstGeom prst="rect">
            <a:avLst/>
          </a:prstGeom>
          <a:ln w="22225" cmpd="sng">
            <a:solidFill>
              <a:srgbClr val="0070C0"/>
            </a:solidFill>
          </a:ln>
        </p:spPr>
      </p:pic>
      <p:sp>
        <p:nvSpPr>
          <p:cNvPr id="18" name="Bent-Up Arrow 17"/>
          <p:cNvSpPr/>
          <p:nvPr/>
        </p:nvSpPr>
        <p:spPr>
          <a:xfrm flipH="1" flipV="1">
            <a:off x="1789571" y="817538"/>
            <a:ext cx="2107177" cy="536306"/>
          </a:xfrm>
          <a:prstGeom prst="bentUpArrow">
            <a:avLst>
              <a:gd name="adj1" fmla="val 25000"/>
              <a:gd name="adj2" fmla="val 21524"/>
              <a:gd name="adj3" fmla="val 371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19" name="Right Arrow 18"/>
          <p:cNvSpPr/>
          <p:nvPr/>
        </p:nvSpPr>
        <p:spPr>
          <a:xfrm>
            <a:off x="2733312" y="2302925"/>
            <a:ext cx="1371600" cy="285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0" name="Left Arrow 19"/>
          <p:cNvSpPr/>
          <p:nvPr/>
        </p:nvSpPr>
        <p:spPr>
          <a:xfrm>
            <a:off x="4104913" y="5241653"/>
            <a:ext cx="1468970" cy="21748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1" name="Right Arrow 20"/>
          <p:cNvSpPr/>
          <p:nvPr/>
        </p:nvSpPr>
        <p:spPr>
          <a:xfrm>
            <a:off x="7490691" y="2232561"/>
            <a:ext cx="1124789"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2" name="Left Arrow 21"/>
          <p:cNvSpPr/>
          <p:nvPr/>
        </p:nvSpPr>
        <p:spPr>
          <a:xfrm>
            <a:off x="7863838" y="5219780"/>
            <a:ext cx="647183" cy="239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3" name="Rectangle 22"/>
          <p:cNvSpPr/>
          <p:nvPr/>
        </p:nvSpPr>
        <p:spPr>
          <a:xfrm>
            <a:off x="2733313" y="2027392"/>
            <a:ext cx="1275979" cy="3127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TÍCH HỢP</a:t>
            </a:r>
            <a:endParaRPr lang="en-US" sz="1200" b="1" dirty="0">
              <a:latin typeface="+mj-lt"/>
            </a:endParaRPr>
          </a:p>
        </p:txBody>
      </p:sp>
      <p:sp>
        <p:nvSpPr>
          <p:cNvPr id="24" name="Rectangle 23"/>
          <p:cNvSpPr/>
          <p:nvPr/>
        </p:nvSpPr>
        <p:spPr>
          <a:xfrm>
            <a:off x="7471119" y="1933851"/>
            <a:ext cx="1275979" cy="3127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NỘP HỒ SƠ</a:t>
            </a:r>
            <a:endParaRPr lang="en-US" sz="1200" b="1" dirty="0">
              <a:latin typeface="+mj-lt"/>
            </a:endParaRPr>
          </a:p>
        </p:txBody>
      </p:sp>
      <p:sp>
        <p:nvSpPr>
          <p:cNvPr id="25" name="Left Arrow 24"/>
          <p:cNvSpPr/>
          <p:nvPr/>
        </p:nvSpPr>
        <p:spPr>
          <a:xfrm>
            <a:off x="12667038" y="8093636"/>
            <a:ext cx="647183" cy="2393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6" name="Rectangle 25"/>
          <p:cNvSpPr/>
          <p:nvPr/>
        </p:nvSpPr>
        <p:spPr>
          <a:xfrm>
            <a:off x="8924447" y="3708410"/>
            <a:ext cx="2982705" cy="30056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1200" b="1" dirty="0" smtClean="0">
                <a:latin typeface="+mj-lt"/>
              </a:rPr>
              <a:t>TRUY XUẤT THÔNG TIN</a:t>
            </a:r>
            <a:endParaRPr lang="en-US" sz="1200" b="1" dirty="0">
              <a:latin typeface="+mj-lt"/>
            </a:endParaRPr>
          </a:p>
        </p:txBody>
      </p:sp>
      <p:sp>
        <p:nvSpPr>
          <p:cNvPr id="27" name="Down Arrow 26"/>
          <p:cNvSpPr/>
          <p:nvPr/>
        </p:nvSpPr>
        <p:spPr>
          <a:xfrm>
            <a:off x="10185008" y="3425399"/>
            <a:ext cx="590843" cy="198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mj-lt"/>
            </a:endParaRPr>
          </a:p>
        </p:txBody>
      </p:sp>
      <p:sp>
        <p:nvSpPr>
          <p:cNvPr id="28" name="Rectangle 27"/>
          <p:cNvSpPr/>
          <p:nvPr/>
        </p:nvSpPr>
        <p:spPr>
          <a:xfrm>
            <a:off x="4179865" y="4782196"/>
            <a:ext cx="1394017" cy="43758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latin typeface="+mj-lt"/>
              </a:rPr>
              <a:t>HIỂN THỊ</a:t>
            </a:r>
            <a:endParaRPr lang="en-US" sz="1200" b="1" dirty="0">
              <a:latin typeface="+mj-lt"/>
            </a:endParaRPr>
          </a:p>
        </p:txBody>
      </p:sp>
      <p:sp>
        <p:nvSpPr>
          <p:cNvPr id="29" name="Rectangle 28"/>
          <p:cNvSpPr/>
          <p:nvPr/>
        </p:nvSpPr>
        <p:spPr>
          <a:xfrm>
            <a:off x="228422" y="6302326"/>
            <a:ext cx="3912987" cy="372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latin typeface="+mj-lt"/>
              </a:rPr>
              <a:t>HỒ SƠ NGUỒN GỐC LÂM SẢN</a:t>
            </a:r>
            <a:endParaRPr lang="en-US" sz="1600" b="1" dirty="0">
              <a:latin typeface="+mj-lt"/>
            </a:endParaRPr>
          </a:p>
        </p:txBody>
      </p:sp>
    </p:spTree>
    <p:extLst>
      <p:ext uri="{BB962C8B-B14F-4D97-AF65-F5344CB8AC3E}">
        <p14:creationId xmlns:p14="http://schemas.microsoft.com/office/powerpoint/2010/main" val="44518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a:latin typeface="+mn-lt"/>
              </a:rPr>
              <a:t>Chuyển</a:t>
            </a:r>
            <a:r>
              <a:rPr lang="en-US" sz="3200" b="1" dirty="0">
                <a:latin typeface="+mn-lt"/>
              </a:rPr>
              <a:t> </a:t>
            </a:r>
            <a:r>
              <a:rPr lang="en-US" sz="3200" b="1" dirty="0" err="1">
                <a:latin typeface="+mn-lt"/>
              </a:rPr>
              <a:t>giao</a:t>
            </a:r>
            <a:r>
              <a:rPr lang="en-US" sz="3200" b="1" dirty="0">
                <a:latin typeface="+mn-lt"/>
              </a:rPr>
              <a:t> </a:t>
            </a:r>
            <a:r>
              <a:rPr lang="en-US" sz="3200" b="1" dirty="0" err="1">
                <a:latin typeface="+mn-lt"/>
              </a:rPr>
              <a:t>lần</a:t>
            </a:r>
            <a:r>
              <a:rPr lang="en-US" sz="3200" b="1" dirty="0">
                <a:latin typeface="+mn-lt"/>
              </a:rPr>
              <a:t> </a:t>
            </a:r>
            <a:r>
              <a:rPr lang="en-US" sz="3200" b="1" dirty="0" err="1">
                <a:latin typeface="+mn-lt"/>
              </a:rPr>
              <a:t>tiếp</a:t>
            </a:r>
            <a:r>
              <a:rPr lang="en-US" sz="3200" b="1" dirty="0">
                <a:latin typeface="+mn-lt"/>
              </a:rPr>
              <a:t> </a:t>
            </a:r>
            <a:r>
              <a:rPr lang="en-US" sz="3200" b="1" dirty="0" err="1">
                <a:latin typeface="+mn-lt"/>
              </a:rPr>
              <a:t>theo</a:t>
            </a:r>
            <a:r>
              <a:rPr lang="en-US" sz="3200" b="1" dirty="0">
                <a:latin typeface="+mn-lt"/>
              </a:rPr>
              <a:t>: </a:t>
            </a:r>
            <a:r>
              <a:rPr lang="en-US" sz="3200" b="1" dirty="0" err="1">
                <a:latin typeface="+mn-lt"/>
              </a:rPr>
              <a:t>Khi</a:t>
            </a:r>
            <a:r>
              <a:rPr lang="en-US" sz="3200" b="1" dirty="0">
                <a:latin typeface="+mn-lt"/>
              </a:rPr>
              <a:t> F1 </a:t>
            </a:r>
            <a:r>
              <a:rPr lang="en-US" sz="3200" b="1" dirty="0" err="1">
                <a:latin typeface="+mn-lt"/>
              </a:rPr>
              <a:t>bán</a:t>
            </a:r>
            <a:r>
              <a:rPr lang="en-US" sz="3200" b="1" dirty="0">
                <a:latin typeface="+mn-lt"/>
              </a:rPr>
              <a:t>, </a:t>
            </a:r>
            <a:r>
              <a:rPr lang="en-US" sz="3200" b="1" dirty="0" err="1">
                <a:latin typeface="+mn-lt"/>
              </a:rPr>
              <a:t>chuyển</a:t>
            </a:r>
            <a:r>
              <a:rPr lang="en-US" sz="3200" b="1" dirty="0">
                <a:latin typeface="+mn-lt"/>
              </a:rPr>
              <a:t> </a:t>
            </a:r>
            <a:r>
              <a:rPr lang="en-US" sz="3200" b="1" dirty="0" err="1">
                <a:latin typeface="+mn-lt"/>
              </a:rPr>
              <a:t>giao</a:t>
            </a:r>
            <a:r>
              <a:rPr lang="en-US" sz="3200" b="1" dirty="0">
                <a:latin typeface="+mn-lt"/>
              </a:rPr>
              <a:t> </a:t>
            </a:r>
            <a:r>
              <a:rPr lang="en-US" sz="3200" b="1" dirty="0" err="1">
                <a:latin typeface="+mn-lt"/>
              </a:rPr>
              <a:t>quyền</a:t>
            </a:r>
            <a:r>
              <a:rPr lang="en-US" sz="3200" b="1" dirty="0">
                <a:latin typeface="+mn-lt"/>
              </a:rPr>
              <a:t> </a:t>
            </a:r>
            <a:r>
              <a:rPr lang="en-US" sz="3200" b="1" dirty="0" err="1">
                <a:latin typeface="+mn-lt"/>
              </a:rPr>
              <a:t>sở</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lâm</a:t>
            </a:r>
            <a:r>
              <a:rPr lang="en-US" sz="3200" b="1" dirty="0">
                <a:latin typeface="+mn-lt"/>
              </a:rPr>
              <a:t> </a:t>
            </a:r>
            <a:r>
              <a:rPr lang="en-US" sz="3200" b="1" dirty="0" err="1">
                <a:latin typeface="+mn-lt"/>
              </a:rPr>
              <a:t>sản</a:t>
            </a:r>
            <a:r>
              <a:rPr lang="en-US" sz="3200" b="1" dirty="0">
                <a:latin typeface="+mn-lt"/>
              </a:rPr>
              <a:t> </a:t>
            </a:r>
            <a:r>
              <a:rPr lang="en-US" sz="3200" b="1" dirty="0" err="1">
                <a:latin typeface="+mn-lt"/>
              </a:rPr>
              <a:t>cho</a:t>
            </a:r>
            <a:r>
              <a:rPr lang="en-US" sz="3200" b="1" dirty="0">
                <a:latin typeface="+mn-lt"/>
              </a:rPr>
              <a:t> </a:t>
            </a:r>
            <a:r>
              <a:rPr lang="en-US" sz="3200" b="1" dirty="0" smtClean="0">
                <a:latin typeface="+mn-lt"/>
              </a:rPr>
              <a:t>F2</a:t>
            </a:r>
            <a:endParaRPr lang="en-US" sz="3200" dirty="0">
              <a:latin typeface="+mn-lt"/>
            </a:endParaRPr>
          </a:p>
        </p:txBody>
      </p:sp>
      <p:sp>
        <p:nvSpPr>
          <p:cNvPr id="3" name="Content Placeholder 2"/>
          <p:cNvSpPr>
            <a:spLocks noGrp="1"/>
          </p:cNvSpPr>
          <p:nvPr>
            <p:ph idx="1"/>
          </p:nvPr>
        </p:nvSpPr>
        <p:spPr>
          <a:xfrm>
            <a:off x="609600" y="1600200"/>
            <a:ext cx="10972800" cy="5121275"/>
          </a:xfrm>
        </p:spPr>
        <p:txBody>
          <a:bodyPr>
            <a:normAutofit lnSpcReduction="10000"/>
          </a:bodyPr>
          <a:lstStyle/>
          <a:p>
            <a:pPr marL="0" indent="0">
              <a:buNone/>
            </a:pPr>
            <a:r>
              <a:rPr lang="en-US" b="1" dirty="0" err="1" smtClean="0"/>
              <a:t>Hồ</a:t>
            </a:r>
            <a:r>
              <a:rPr lang="en-US" b="1" dirty="0" smtClean="0"/>
              <a:t> </a:t>
            </a:r>
            <a:r>
              <a:rPr lang="en-US" b="1" dirty="0" err="1"/>
              <a:t>sơ</a:t>
            </a:r>
            <a:r>
              <a:rPr lang="en-US" b="1" dirty="0"/>
              <a:t> </a:t>
            </a:r>
            <a:r>
              <a:rPr lang="en-US" b="1" dirty="0" err="1"/>
              <a:t>gồm</a:t>
            </a:r>
            <a:r>
              <a:rPr lang="en-US" b="1" dirty="0" smtClean="0"/>
              <a:t>:</a:t>
            </a:r>
          </a:p>
          <a:p>
            <a:pPr marL="0" indent="0">
              <a:buNone/>
            </a:pPr>
            <a:r>
              <a:rPr lang="en-US" b="1" dirty="0" smtClean="0"/>
              <a:t>	+ </a:t>
            </a:r>
            <a:r>
              <a:rPr lang="vi-VN" dirty="0"/>
              <a:t>Bản chính Bảng kê lâm sản </a:t>
            </a:r>
            <a:r>
              <a:rPr lang="en-US" dirty="0"/>
              <a:t>do F1 </a:t>
            </a:r>
            <a:r>
              <a:rPr lang="en-US" dirty="0" err="1"/>
              <a:t>lập</a:t>
            </a:r>
            <a:r>
              <a:rPr lang="en-US" dirty="0"/>
              <a:t> </a:t>
            </a:r>
            <a:r>
              <a:rPr lang="en-US" dirty="0" smtClean="0"/>
              <a:t>(</a:t>
            </a:r>
            <a:r>
              <a:rPr lang="vi-VN" dirty="0" smtClean="0"/>
              <a:t>có </a:t>
            </a:r>
            <a:r>
              <a:rPr lang="vi-VN" dirty="0"/>
              <a:t>xác nhận của Cơ quan Kiểm lâm sở </a:t>
            </a:r>
            <a:r>
              <a:rPr lang="vi-VN" dirty="0" smtClean="0"/>
              <a:t>tại</a:t>
            </a:r>
            <a:r>
              <a:rPr lang="en-US" dirty="0"/>
              <a:t> </a:t>
            </a:r>
            <a:r>
              <a:rPr lang="en-US" dirty="0" err="1" smtClean="0"/>
              <a:t>nếu</a:t>
            </a:r>
            <a:r>
              <a:rPr lang="en-US" dirty="0" smtClean="0"/>
              <a:t> </a:t>
            </a:r>
            <a:r>
              <a:rPr lang="en-US" dirty="0" err="1" smtClean="0"/>
              <a:t>thuộc</a:t>
            </a:r>
            <a:r>
              <a:rPr lang="en-US" dirty="0" smtClean="0"/>
              <a:t> </a:t>
            </a:r>
            <a:r>
              <a:rPr lang="en-US" dirty="0" err="1" smtClean="0"/>
              <a:t>trường</a:t>
            </a:r>
            <a:r>
              <a:rPr lang="en-US" dirty="0" smtClean="0"/>
              <a:t> </a:t>
            </a:r>
            <a:r>
              <a:rPr lang="en-US" dirty="0" err="1" smtClean="0"/>
              <a:t>hợp</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tại</a:t>
            </a:r>
            <a:r>
              <a:rPr lang="en-US" dirty="0" smtClean="0"/>
              <a:t> </a:t>
            </a:r>
            <a:r>
              <a:rPr lang="en-US" dirty="0" err="1" smtClean="0"/>
              <a:t>khoản</a:t>
            </a:r>
            <a:r>
              <a:rPr lang="en-US" dirty="0" smtClean="0"/>
              <a:t> 3 </a:t>
            </a:r>
            <a:r>
              <a:rPr lang="en-US" dirty="0" err="1" smtClean="0"/>
              <a:t>Điều</a:t>
            </a:r>
            <a:r>
              <a:rPr lang="en-US" dirty="0" smtClean="0"/>
              <a:t> 5);</a:t>
            </a:r>
            <a:endParaRPr lang="en-US" dirty="0"/>
          </a:p>
          <a:p>
            <a:pPr marL="0" indent="0">
              <a:buNone/>
            </a:pPr>
            <a:r>
              <a:rPr lang="en-US" dirty="0" smtClean="0"/>
              <a:t>	+ </a:t>
            </a:r>
            <a:r>
              <a:rPr lang="en-US" dirty="0" err="1"/>
              <a:t>Bản</a:t>
            </a:r>
            <a:r>
              <a:rPr lang="en-US" dirty="0"/>
              <a:t> </a:t>
            </a:r>
            <a:r>
              <a:rPr lang="en-US" dirty="0" err="1"/>
              <a:t>sao</a:t>
            </a:r>
            <a:r>
              <a:rPr lang="en-US" dirty="0"/>
              <a:t> </a:t>
            </a:r>
            <a:r>
              <a:rPr lang="en-US" dirty="0" err="1"/>
              <a:t>hồ</a:t>
            </a:r>
            <a:r>
              <a:rPr lang="en-US" dirty="0"/>
              <a:t> </a:t>
            </a:r>
            <a:r>
              <a:rPr lang="en-US" dirty="0" err="1"/>
              <a:t>sơ</a:t>
            </a:r>
            <a:r>
              <a:rPr lang="en-US" dirty="0"/>
              <a:t> F1.</a:t>
            </a:r>
          </a:p>
          <a:p>
            <a:pPr marL="0" indent="0" algn="just">
              <a:buNone/>
            </a:pPr>
            <a:r>
              <a:rPr lang="en-US" dirty="0"/>
              <a:t>Như vậy, trường hợp chủ lâm sản số hóa hồ sơ nguồn gốc thành mã QR tích hợp trên bảng kê lâm sản thì trên bảng kê lâm sản F3 sẽ có hồ sơ của F2; từ mã QR trên bảng kê của F2 sẽ truy xuất được hồ sơ nguồn gốc F1; từ mã QR trên bảng kê của F1 sẽ truy xuất được hồ sơ nguồn gốc của F0.	</a:t>
            </a: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45</a:t>
            </a:fld>
            <a:endParaRPr lang="en-US"/>
          </a:p>
        </p:txBody>
      </p:sp>
    </p:spTree>
    <p:extLst>
      <p:ext uri="{BB962C8B-B14F-4D97-AF65-F5344CB8AC3E}">
        <p14:creationId xmlns:p14="http://schemas.microsoft.com/office/powerpoint/2010/main" val="42887768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a:solidFill>
            <a:srgbClr val="00B050"/>
          </a:solidFill>
        </p:spPr>
        <p:txBody>
          <a:bodyPr>
            <a:normAutofit/>
          </a:bodyPr>
          <a:lstStyle/>
          <a:p>
            <a:r>
              <a:rPr lang="en-US" sz="4000" b="1" dirty="0" smtClean="0">
                <a:solidFill>
                  <a:srgbClr val="FFFF00"/>
                </a:solidFill>
                <a:latin typeface="+mn-lt"/>
              </a:rPr>
              <a:t>Trách nhiệm của cơ quan Kiểm lâm sở tại</a:t>
            </a:r>
            <a:endParaRPr lang="en-US" sz="4000" b="1" dirty="0">
              <a:solidFill>
                <a:srgbClr val="FFFF00"/>
              </a:solidFill>
              <a:latin typeface="+mn-lt"/>
            </a:endParaRPr>
          </a:p>
        </p:txBody>
      </p:sp>
      <p:sp>
        <p:nvSpPr>
          <p:cNvPr id="3" name="Content Placeholder 2"/>
          <p:cNvSpPr>
            <a:spLocks noGrp="1"/>
          </p:cNvSpPr>
          <p:nvPr>
            <p:ph idx="1"/>
          </p:nvPr>
        </p:nvSpPr>
        <p:spPr>
          <a:xfrm>
            <a:off x="609600" y="1371601"/>
            <a:ext cx="11201400" cy="4984750"/>
          </a:xfrm>
        </p:spPr>
        <p:txBody>
          <a:bodyPr>
            <a:normAutofit/>
          </a:bodyPr>
          <a:lstStyle/>
          <a:p>
            <a:pPr marL="0" indent="0" algn="just">
              <a:buNone/>
            </a:pPr>
            <a:r>
              <a:rPr lang="en-US" sz="3100" dirty="0" smtClean="0"/>
              <a:t>	+ </a:t>
            </a:r>
            <a:r>
              <a:rPr lang="vi-VN" sz="3100" dirty="0" smtClean="0"/>
              <a:t>Cơ </a:t>
            </a:r>
            <a:r>
              <a:rPr lang="vi-VN" sz="3100" dirty="0"/>
              <a:t>quan Kiểm lâm sở tại chịu trách nhiệm trước pháp luật khi xác nhận </a:t>
            </a:r>
            <a:r>
              <a:rPr lang="en-US" sz="3100" dirty="0"/>
              <a:t>Bảng kê</a:t>
            </a:r>
            <a:r>
              <a:rPr lang="vi-VN" sz="3100" dirty="0"/>
              <a:t> lâm sản; </a:t>
            </a:r>
            <a:endParaRPr lang="en-US" sz="3100" dirty="0" smtClean="0"/>
          </a:p>
          <a:p>
            <a:pPr marL="0" indent="0" algn="just">
              <a:buNone/>
            </a:pPr>
            <a:r>
              <a:rPr lang="en-US" sz="3100" dirty="0" smtClean="0"/>
              <a:t>	+ L</a:t>
            </a:r>
            <a:r>
              <a:rPr lang="vi-VN" sz="3100" dirty="0" smtClean="0"/>
              <a:t>ập </a:t>
            </a:r>
            <a:r>
              <a:rPr lang="vi-VN" sz="3100" dirty="0"/>
              <a:t>và cập nhật xác nhận vào </a:t>
            </a:r>
            <a:r>
              <a:rPr lang="en-US" sz="3100" dirty="0"/>
              <a:t>S</a:t>
            </a:r>
            <a:r>
              <a:rPr lang="vi-VN" sz="3100" dirty="0"/>
              <a:t>ổ theo dõi xác nhận </a:t>
            </a:r>
            <a:r>
              <a:rPr lang="en-US" sz="3100" dirty="0"/>
              <a:t>B</a:t>
            </a:r>
            <a:r>
              <a:rPr lang="vi-VN" sz="3100" dirty="0"/>
              <a:t>ảng kê lâm sản theo Mẫu số 0</a:t>
            </a:r>
            <a:r>
              <a:rPr lang="en-US" sz="3100" dirty="0"/>
              <a:t>9</a:t>
            </a:r>
            <a:r>
              <a:rPr lang="vi-VN" sz="3100" dirty="0"/>
              <a:t> tại Phụ lục ban hành kèm theo Thông tư này; </a:t>
            </a:r>
            <a:endParaRPr lang="en-US" sz="3100" dirty="0" smtClean="0"/>
          </a:p>
          <a:p>
            <a:pPr marL="0" indent="0" algn="just">
              <a:buNone/>
            </a:pPr>
            <a:r>
              <a:rPr lang="en-US" sz="3100" dirty="0" smtClean="0"/>
              <a:t>	+ L</a:t>
            </a:r>
            <a:r>
              <a:rPr lang="vi-VN" sz="3100" dirty="0" smtClean="0"/>
              <a:t>ưu </a:t>
            </a:r>
            <a:r>
              <a:rPr lang="vi-VN" sz="3100" dirty="0"/>
              <a:t>giữ bản sao của </a:t>
            </a:r>
            <a:r>
              <a:rPr lang="en-US" sz="3100" dirty="0"/>
              <a:t>B</a:t>
            </a:r>
            <a:r>
              <a:rPr lang="vi-VN" sz="3100" dirty="0"/>
              <a:t>ảng kê lâm sản đã xác nhận và hồ sơ lâm sản theo quy định tại khoản </a:t>
            </a:r>
            <a:r>
              <a:rPr lang="en-US" sz="3100" dirty="0"/>
              <a:t>7</a:t>
            </a:r>
            <a:r>
              <a:rPr lang="vi-VN" sz="3100" dirty="0"/>
              <a:t> Điều </a:t>
            </a:r>
            <a:r>
              <a:rPr lang="vi-VN" sz="3100" dirty="0" smtClean="0"/>
              <a:t>này</a:t>
            </a:r>
            <a:r>
              <a:rPr lang="en-US" sz="3100" dirty="0" smtClean="0"/>
              <a:t>.</a:t>
            </a:r>
          </a:p>
          <a:p>
            <a:pPr marL="0" indent="0" algn="just">
              <a:buNone/>
            </a:pPr>
            <a:r>
              <a:rPr lang="en-US" sz="3100" dirty="0" smtClean="0"/>
              <a:t>* Trường hợp chủ lâm sản số hóa hồ sơ lâm sản thành mã QR, cơ quan KL xuất file dữ liệu số hóa hồ sơ, lưu trữ tại đơn vị để quản lý.</a:t>
            </a:r>
            <a:endParaRPr lang="en-US" sz="31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46</a:t>
            </a:fld>
            <a:endParaRPr lang="en-US"/>
          </a:p>
        </p:txBody>
      </p:sp>
    </p:spTree>
    <p:extLst>
      <p:ext uri="{BB962C8B-B14F-4D97-AF65-F5344CB8AC3E}">
        <p14:creationId xmlns:p14="http://schemas.microsoft.com/office/powerpoint/2010/main" val="15446987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236" y="1905000"/>
            <a:ext cx="10744200" cy="1905000"/>
          </a:xfrm>
          <a:solidFill>
            <a:srgbClr val="00B050">
              <a:alpha val="77000"/>
            </a:srgbClr>
          </a:solidFill>
        </p:spPr>
        <p:txBody>
          <a:bodyPr>
            <a:normAutofit fontScale="92500"/>
          </a:bodyPr>
          <a:lstStyle/>
          <a:p>
            <a:pPr marL="0" indent="0" algn="ctr">
              <a:lnSpc>
                <a:spcPts val="3200"/>
              </a:lnSpc>
              <a:spcBef>
                <a:spcPts val="800"/>
              </a:spcBef>
              <a:spcAft>
                <a:spcPts val="800"/>
              </a:spcAft>
              <a:buNone/>
            </a:pPr>
            <a:r>
              <a:rPr lang="en-US" b="1" dirty="0" smtClean="0">
                <a:solidFill>
                  <a:srgbClr val="FFFF00"/>
                </a:solidFill>
              </a:rPr>
              <a:t>Chương II</a:t>
            </a:r>
          </a:p>
          <a:p>
            <a:pPr marL="0" indent="0" algn="ctr">
              <a:lnSpc>
                <a:spcPts val="3200"/>
              </a:lnSpc>
              <a:spcBef>
                <a:spcPts val="800"/>
              </a:spcBef>
              <a:spcAft>
                <a:spcPts val="800"/>
              </a:spcAft>
              <a:buNone/>
            </a:pPr>
            <a:r>
              <a:rPr lang="en-US" b="1" dirty="0" smtClean="0">
                <a:solidFill>
                  <a:srgbClr val="FFFF00"/>
                </a:solidFill>
              </a:rPr>
              <a:t>TRÌNH </a:t>
            </a:r>
            <a:r>
              <a:rPr lang="en-US" b="1" dirty="0">
                <a:solidFill>
                  <a:srgbClr val="FFFF00"/>
                </a:solidFill>
              </a:rPr>
              <a:t>TỰ, THỦ TỤC KHAI THÁC THỰC </a:t>
            </a:r>
            <a:r>
              <a:rPr lang="en-US" b="1" dirty="0" smtClean="0">
                <a:solidFill>
                  <a:srgbClr val="FFFF00"/>
                </a:solidFill>
              </a:rPr>
              <a:t>VẬT RỪNG THÔNG </a:t>
            </a:r>
            <a:r>
              <a:rPr lang="en-US" b="1" dirty="0">
                <a:solidFill>
                  <a:srgbClr val="FFFF00"/>
                </a:solidFill>
              </a:rPr>
              <a:t>THƯỜNG, ĐỘNG VẬT RỪNG THÔNG </a:t>
            </a:r>
            <a:r>
              <a:rPr lang="en-US" b="1" dirty="0" smtClean="0">
                <a:solidFill>
                  <a:srgbClr val="FFFF00"/>
                </a:solidFill>
              </a:rPr>
              <a:t>THƯỜNG</a:t>
            </a:r>
            <a:endParaRPr lang="en-US" b="1" dirty="0">
              <a:solidFill>
                <a:srgbClr val="FFFF00"/>
              </a:solidFill>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47</a:t>
            </a:fld>
            <a:endParaRPr lang="en-US"/>
          </a:p>
        </p:txBody>
      </p:sp>
    </p:spTree>
    <p:extLst>
      <p:ext uri="{BB962C8B-B14F-4D97-AF65-F5344CB8AC3E}">
        <p14:creationId xmlns:p14="http://schemas.microsoft.com/office/powerpoint/2010/main" val="4290279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61999"/>
          </a:xfrm>
          <a:solidFill>
            <a:schemeClr val="tx2">
              <a:lumMod val="60000"/>
              <a:lumOff val="40000"/>
            </a:schemeClr>
          </a:solidFill>
        </p:spPr>
        <p:txBody>
          <a:bodyPr>
            <a:normAutofit fontScale="90000"/>
          </a:bodyPr>
          <a:lstStyle/>
          <a:p>
            <a:r>
              <a:rPr lang="en-US" b="1" dirty="0" smtClean="0">
                <a:solidFill>
                  <a:schemeClr val="bg1"/>
                </a:solidFill>
                <a:latin typeface="+mn-lt"/>
              </a:rPr>
              <a:t>Nội dung của Chương II</a:t>
            </a:r>
            <a:endParaRPr lang="en-US" b="1" dirty="0">
              <a:solidFill>
                <a:schemeClr val="bg1"/>
              </a:solidFill>
              <a:latin typeface="+mn-lt"/>
            </a:endParaRPr>
          </a:p>
        </p:txBody>
      </p:sp>
      <p:sp>
        <p:nvSpPr>
          <p:cNvPr id="3" name="Content Placeholder 2"/>
          <p:cNvSpPr>
            <a:spLocks noGrp="1"/>
          </p:cNvSpPr>
          <p:nvPr>
            <p:ph idx="1"/>
          </p:nvPr>
        </p:nvSpPr>
        <p:spPr>
          <a:xfrm>
            <a:off x="609600" y="1600201"/>
            <a:ext cx="10972800" cy="4952999"/>
          </a:xfrm>
        </p:spPr>
        <p:txBody>
          <a:bodyPr>
            <a:normAutofit/>
          </a:bodyPr>
          <a:lstStyle/>
          <a:p>
            <a:pPr marL="0" indent="0" algn="just">
              <a:buNone/>
            </a:pPr>
            <a:r>
              <a:rPr lang="vi-VN" sz="3000" dirty="0"/>
              <a:t>Căn cứ điều kiện, đối tượng được phép khai thác trong Luật Lâm nghiệp, Nghị định số 156/2018/NĐ-CP, </a:t>
            </a:r>
            <a:r>
              <a:rPr lang="en-US" sz="3000" dirty="0" smtClean="0"/>
              <a:t>Chương này </a:t>
            </a:r>
            <a:r>
              <a:rPr lang="vi-VN" sz="3000" dirty="0" smtClean="0"/>
              <a:t>quy </a:t>
            </a:r>
            <a:r>
              <a:rPr lang="vi-VN" sz="3000" dirty="0"/>
              <a:t>định cụ thể về phương án, thẩm quyền phê duyệt hồ sơ, trình tự, thủ tục khai thác đối với thực vật rừng thông thường, động vật rừng thông thường</a:t>
            </a:r>
            <a:r>
              <a:rPr lang="vi-VN" sz="3000" dirty="0" smtClean="0"/>
              <a:t>.</a:t>
            </a:r>
            <a:endParaRPr lang="en-US" sz="3000" dirty="0" smtClean="0"/>
          </a:p>
          <a:p>
            <a:pPr algn="just"/>
            <a:r>
              <a:rPr lang="en-US" sz="3000" dirty="0" smtClean="0"/>
              <a:t>Mục 1: Phê duyệt phương án khai thác (Điều 6, Điều 7)</a:t>
            </a:r>
            <a:endParaRPr lang="en-US" sz="3000" dirty="0"/>
          </a:p>
          <a:p>
            <a:pPr algn="just"/>
            <a:r>
              <a:rPr lang="en-US" sz="3000" dirty="0" smtClean="0"/>
              <a:t>Mục II: Trình tự khai thác thực vật rừng thông thường, động vật rừng thông thường (Điều 8, Điều 9, Điều 10, Điều 11, Điều 12, Điều 13 Điều 14)</a:t>
            </a:r>
            <a:endParaRPr lang="en-US" sz="30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48</a:t>
            </a:fld>
            <a:endParaRPr lang="en-US"/>
          </a:p>
        </p:txBody>
      </p:sp>
    </p:spTree>
    <p:extLst>
      <p:ext uri="{BB962C8B-B14F-4D97-AF65-F5344CB8AC3E}">
        <p14:creationId xmlns:p14="http://schemas.microsoft.com/office/powerpoint/2010/main" val="1832898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15240"/>
            <a:ext cx="10972800" cy="1143000"/>
          </a:xfrm>
          <a:solidFill>
            <a:srgbClr val="00B0F0"/>
          </a:solidFill>
        </p:spPr>
        <p:txBody>
          <a:bodyPr>
            <a:noAutofit/>
          </a:bodyPr>
          <a:lstStyle/>
          <a:p>
            <a:r>
              <a:rPr lang="en-US" sz="2800" b="1" dirty="0">
                <a:solidFill>
                  <a:schemeClr val="bg1"/>
                </a:solidFill>
                <a:latin typeface="+mn-lt"/>
              </a:rPr>
              <a:t>Điều 7. Phê duyệt Phương án khai thác </a:t>
            </a:r>
            <a:r>
              <a:rPr lang="en-US" sz="2800" b="1" dirty="0" smtClean="0">
                <a:solidFill>
                  <a:schemeClr val="bg1"/>
                </a:solidFill>
                <a:latin typeface="+mn-lt"/>
              </a:rPr>
              <a:t/>
            </a:r>
            <a:br>
              <a:rPr lang="en-US" sz="2800" b="1" dirty="0" smtClean="0">
                <a:solidFill>
                  <a:schemeClr val="bg1"/>
                </a:solidFill>
                <a:latin typeface="+mn-lt"/>
              </a:rPr>
            </a:br>
            <a:r>
              <a:rPr lang="en-US" sz="2800" b="1" dirty="0" smtClean="0">
                <a:solidFill>
                  <a:schemeClr val="bg1"/>
                </a:solidFill>
                <a:latin typeface="+mn-lt"/>
              </a:rPr>
              <a:t>động </a:t>
            </a:r>
            <a:r>
              <a:rPr lang="en-US" sz="2800" b="1" dirty="0">
                <a:solidFill>
                  <a:schemeClr val="bg1"/>
                </a:solidFill>
                <a:latin typeface="+mn-lt"/>
              </a:rPr>
              <a:t>vật rừng thông thường từ tự </a:t>
            </a:r>
            <a:r>
              <a:rPr lang="en-US" sz="2800" b="1" dirty="0" smtClean="0">
                <a:solidFill>
                  <a:schemeClr val="bg1"/>
                </a:solidFill>
                <a:latin typeface="+mn-lt"/>
              </a:rPr>
              <a:t>nhiên</a:t>
            </a:r>
            <a:endParaRPr lang="en-US" sz="2800" dirty="0">
              <a:solidFill>
                <a:schemeClr val="bg1"/>
              </a:solidFill>
              <a:latin typeface="+mn-lt"/>
            </a:endParaRPr>
          </a:p>
        </p:txBody>
      </p:sp>
      <p:sp>
        <p:nvSpPr>
          <p:cNvPr id="3" name="Content Placeholder 2"/>
          <p:cNvSpPr>
            <a:spLocks noGrp="1"/>
          </p:cNvSpPr>
          <p:nvPr>
            <p:ph idx="1"/>
          </p:nvPr>
        </p:nvSpPr>
        <p:spPr>
          <a:xfrm>
            <a:off x="602343" y="1524000"/>
            <a:ext cx="11277600" cy="5197476"/>
          </a:xfrm>
        </p:spPr>
        <p:txBody>
          <a:bodyPr>
            <a:normAutofit/>
          </a:bodyPr>
          <a:lstStyle/>
          <a:p>
            <a:pPr marL="0" indent="0" algn="just">
              <a:buNone/>
            </a:pPr>
            <a:r>
              <a:rPr lang="en-US" sz="2800" dirty="0"/>
              <a:t>1. Cơ quan có thẩm quyền phê duyệt: Cơ quan Kiểm lâm sở tại.</a:t>
            </a:r>
          </a:p>
          <a:p>
            <a:pPr marL="0" indent="0" algn="just">
              <a:buNone/>
            </a:pPr>
            <a:r>
              <a:rPr lang="en-US" sz="2800" dirty="0"/>
              <a:t>2. Hồ sơ: </a:t>
            </a:r>
          </a:p>
          <a:p>
            <a:pPr marL="0" indent="0" algn="just">
              <a:buNone/>
            </a:pPr>
            <a:r>
              <a:rPr lang="en-US" sz="2800" dirty="0" smtClean="0"/>
              <a:t>	a</a:t>
            </a:r>
            <a:r>
              <a:rPr lang="en-US" sz="2800" dirty="0"/>
              <a:t>) </a:t>
            </a:r>
            <a:r>
              <a:rPr lang="vi-VN" sz="2800" dirty="0"/>
              <a:t>Bản chính </a:t>
            </a:r>
            <a:r>
              <a:rPr lang="en-US" sz="2800" dirty="0"/>
              <a:t>Đơn đề nghị phê duyệt Phương án khai thác động vật rừng thông thường từ tự nhiên theo Mẫu số 10 tại Phụ lục ban hành kèm theo Thông tư này; </a:t>
            </a:r>
          </a:p>
          <a:p>
            <a:pPr marL="0" indent="0" algn="just">
              <a:buNone/>
            </a:pPr>
            <a:r>
              <a:rPr lang="en-US" sz="2800" dirty="0" smtClean="0"/>
              <a:t>	b</a:t>
            </a:r>
            <a:r>
              <a:rPr lang="en-US" sz="2800" dirty="0"/>
              <a:t>) </a:t>
            </a:r>
            <a:r>
              <a:rPr lang="vi-VN" sz="2800" dirty="0"/>
              <a:t>Bản chính </a:t>
            </a:r>
            <a:r>
              <a:rPr lang="en-US" sz="2800" dirty="0"/>
              <a:t>Phương án khai thác động vật rừng thông thường từ tự nhiên theo Mẫu số 12 tại Phụ lục ban hành kèm theo Thông tư </a:t>
            </a:r>
            <a:r>
              <a:rPr lang="vi-VN" sz="2800" dirty="0"/>
              <a:t>này</a:t>
            </a:r>
            <a:r>
              <a:rPr lang="en-US" sz="2800" dirty="0" smtClean="0"/>
              <a:t>.</a:t>
            </a:r>
            <a:endParaRPr lang="en-US"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49</a:t>
            </a:fld>
            <a:endParaRPr lang="en-US"/>
          </a:p>
        </p:txBody>
      </p:sp>
    </p:spTree>
    <p:extLst>
      <p:ext uri="{BB962C8B-B14F-4D97-AF65-F5344CB8AC3E}">
        <p14:creationId xmlns:p14="http://schemas.microsoft.com/office/powerpoint/2010/main" val="604807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FFC000"/>
          </a:solidFill>
        </p:spPr>
        <p:txBody>
          <a:bodyPr>
            <a:noAutofit/>
          </a:bodyPr>
          <a:lstStyle/>
          <a:p>
            <a:r>
              <a:rPr lang="es-ES" sz="2800" b="1" dirty="0">
                <a:solidFill>
                  <a:schemeClr val="tx2">
                    <a:lumMod val="75000"/>
                  </a:schemeClr>
                </a:solidFill>
                <a:latin typeface="+mn-lt"/>
              </a:rPr>
              <a:t>MỤC ĐÍCH, QUAN ĐIỂM XÂY DỰNG </a:t>
            </a:r>
            <a:r>
              <a:rPr lang="es-ES" sz="2800" b="1" dirty="0" smtClean="0">
                <a:solidFill>
                  <a:schemeClr val="tx2">
                    <a:lumMod val="75000"/>
                  </a:schemeClr>
                </a:solidFill>
                <a:latin typeface="+mn-lt"/>
              </a:rPr>
              <a:t>THÔNG </a:t>
            </a:r>
            <a:r>
              <a:rPr lang="es-ES" sz="2800" b="1" dirty="0">
                <a:solidFill>
                  <a:schemeClr val="tx2">
                    <a:lumMod val="75000"/>
                  </a:schemeClr>
                </a:solidFill>
                <a:latin typeface="+mn-lt"/>
              </a:rPr>
              <a:t>TƯ</a:t>
            </a:r>
            <a:endParaRPr lang="vi-VN" sz="2800" dirty="0">
              <a:solidFill>
                <a:schemeClr val="tx2">
                  <a:lumMod val="75000"/>
                </a:schemeClr>
              </a:solidFill>
              <a:latin typeface="+mn-lt"/>
            </a:endParaRPr>
          </a:p>
        </p:txBody>
      </p:sp>
      <p:sp>
        <p:nvSpPr>
          <p:cNvPr id="3" name="Content Placeholder 2"/>
          <p:cNvSpPr>
            <a:spLocks noGrp="1"/>
          </p:cNvSpPr>
          <p:nvPr>
            <p:ph idx="1"/>
          </p:nvPr>
        </p:nvSpPr>
        <p:spPr>
          <a:xfrm>
            <a:off x="609600" y="1143000"/>
            <a:ext cx="11125200" cy="5213351"/>
          </a:xfrm>
        </p:spPr>
        <p:txBody>
          <a:bodyPr>
            <a:normAutofit/>
          </a:bodyPr>
          <a:lstStyle/>
          <a:p>
            <a:pPr marL="0" indent="0" algn="just">
              <a:buNone/>
            </a:pPr>
            <a:r>
              <a:rPr lang="es-ES" b="1" dirty="0"/>
              <a:t>1. </a:t>
            </a:r>
            <a:r>
              <a:rPr lang="vi-VN" b="1" dirty="0"/>
              <a:t>Mục đích</a:t>
            </a:r>
            <a:endParaRPr lang="vi-VN" dirty="0"/>
          </a:p>
          <a:p>
            <a:pPr marL="0" indent="0" algn="just">
              <a:buNone/>
            </a:pPr>
            <a:r>
              <a:rPr lang="vi-VN" b="1" dirty="0"/>
              <a:t>- </a:t>
            </a:r>
            <a:r>
              <a:rPr lang="vi-VN" dirty="0"/>
              <a:t>Thực hiện </a:t>
            </a:r>
            <a:r>
              <a:rPr lang="es-ES" dirty="0" err="1"/>
              <a:t>đúng</a:t>
            </a:r>
            <a:r>
              <a:rPr lang="es-ES" dirty="0"/>
              <a:t> </a:t>
            </a:r>
            <a:r>
              <a:rPr lang="vi-VN" dirty="0"/>
              <a:t>quy định tại khoản 3 Điều 38, khoản 5 Điều 42 và điểm c khoản 2 Điều 72 Luật Lâm nghiệp</a:t>
            </a:r>
            <a:r>
              <a:rPr lang="es-ES" dirty="0"/>
              <a:t>.</a:t>
            </a:r>
            <a:endParaRPr lang="vi-VN" dirty="0"/>
          </a:p>
          <a:p>
            <a:pPr marL="0" indent="0" algn="just">
              <a:buNone/>
            </a:pPr>
            <a:r>
              <a:rPr lang="vi-VN" dirty="0"/>
              <a:t>- Cụ thể hoá các quy định tại các điều, khoản của </a:t>
            </a:r>
            <a:r>
              <a:rPr lang="it-IT" dirty="0"/>
              <a:t>Luật Lâm nghiệp, Công ước </a:t>
            </a:r>
            <a:r>
              <a:rPr lang="it-IT" dirty="0" smtClean="0"/>
              <a:t>CITES</a:t>
            </a:r>
            <a:r>
              <a:rPr lang="vi-VN" dirty="0" smtClean="0"/>
              <a:t>; </a:t>
            </a:r>
            <a:r>
              <a:rPr lang="en-US" dirty="0" err="1"/>
              <a:t>Nghị</a:t>
            </a:r>
            <a:r>
              <a:rPr lang="en-US" dirty="0"/>
              <a:t> </a:t>
            </a:r>
            <a:r>
              <a:rPr lang="en-US" dirty="0" err="1"/>
              <a:t>định</a:t>
            </a:r>
            <a:r>
              <a:rPr lang="en-US" dirty="0"/>
              <a:t> </a:t>
            </a:r>
            <a:r>
              <a:rPr lang="en-US" dirty="0" err="1"/>
              <a:t>số</a:t>
            </a:r>
            <a:r>
              <a:rPr lang="en-US" dirty="0"/>
              <a:t> </a:t>
            </a:r>
            <a:r>
              <a:rPr lang="en-US" dirty="0" smtClean="0"/>
              <a:t>156/2018/NĐ-CP </a:t>
            </a:r>
            <a:r>
              <a:rPr lang="en-US" dirty="0" err="1" smtClean="0"/>
              <a:t>ngày</a:t>
            </a:r>
            <a:r>
              <a:rPr lang="en-US" dirty="0" smtClean="0"/>
              <a:t> 16/11/2018 </a:t>
            </a:r>
            <a:r>
              <a:rPr lang="en-US" dirty="0" err="1"/>
              <a:t>của</a:t>
            </a:r>
            <a:r>
              <a:rPr lang="en-US" dirty="0"/>
              <a:t> </a:t>
            </a:r>
            <a:r>
              <a:rPr lang="en-US" dirty="0" err="1"/>
              <a:t>Chính</a:t>
            </a:r>
            <a:r>
              <a:rPr lang="en-US" dirty="0"/>
              <a:t> </a:t>
            </a:r>
            <a:r>
              <a:rPr lang="en-US" dirty="0" err="1" smtClean="0"/>
              <a:t>phủ</a:t>
            </a:r>
            <a:r>
              <a:rPr lang="en-US" dirty="0" smtClean="0"/>
              <a:t> </a:t>
            </a:r>
            <a:r>
              <a:rPr lang="en-US" dirty="0" err="1" smtClean="0"/>
              <a:t>quy</a:t>
            </a:r>
            <a:r>
              <a:rPr lang="en-US" dirty="0" smtClean="0"/>
              <a:t> </a:t>
            </a:r>
            <a:r>
              <a:rPr lang="en-US" dirty="0" err="1"/>
              <a:t>định</a:t>
            </a:r>
            <a:r>
              <a:rPr lang="en-US" dirty="0"/>
              <a:t> chi </a:t>
            </a:r>
            <a:r>
              <a:rPr lang="en-US" dirty="0" err="1"/>
              <a:t>tiết</a:t>
            </a:r>
            <a:r>
              <a:rPr lang="en-US" dirty="0"/>
              <a:t> </a:t>
            </a:r>
            <a:r>
              <a:rPr lang="en-US" dirty="0" err="1"/>
              <a:t>thi</a:t>
            </a:r>
            <a:r>
              <a:rPr lang="en-US" dirty="0"/>
              <a:t> </a:t>
            </a:r>
            <a:r>
              <a:rPr lang="en-US" dirty="0" err="1"/>
              <a:t>hành</a:t>
            </a:r>
            <a:r>
              <a:rPr lang="en-US" dirty="0"/>
              <a:t> </a:t>
            </a:r>
            <a:r>
              <a:rPr lang="en-US" dirty="0" err="1"/>
              <a:t>một</a:t>
            </a:r>
            <a:r>
              <a:rPr lang="en-US" dirty="0"/>
              <a:t> </a:t>
            </a:r>
            <a:r>
              <a:rPr lang="en-US" dirty="0" err="1"/>
              <a:t>số</a:t>
            </a:r>
            <a:r>
              <a:rPr lang="en-US" dirty="0"/>
              <a:t> </a:t>
            </a:r>
            <a:r>
              <a:rPr lang="en-US" dirty="0" err="1"/>
              <a:t>điều</a:t>
            </a:r>
            <a:r>
              <a:rPr lang="en-US" dirty="0"/>
              <a:t> </a:t>
            </a:r>
            <a:r>
              <a:rPr lang="en-US" dirty="0" err="1"/>
              <a:t>của</a:t>
            </a:r>
            <a:r>
              <a:rPr lang="en-US" dirty="0"/>
              <a:t> </a:t>
            </a:r>
            <a:r>
              <a:rPr lang="en-US" dirty="0" err="1"/>
              <a:t>Luật</a:t>
            </a:r>
            <a:r>
              <a:rPr lang="en-US" dirty="0"/>
              <a:t> </a:t>
            </a:r>
            <a:r>
              <a:rPr lang="en-US" dirty="0" err="1"/>
              <a:t>Lâm</a:t>
            </a:r>
            <a:r>
              <a:rPr lang="en-US" dirty="0"/>
              <a:t> </a:t>
            </a:r>
            <a:r>
              <a:rPr lang="en-US" dirty="0" err="1"/>
              <a:t>nghiệp</a:t>
            </a:r>
            <a:r>
              <a:rPr lang="es-ES" dirty="0" smtClean="0"/>
              <a:t>.</a:t>
            </a:r>
            <a:endParaRPr lang="vi-VN" dirty="0"/>
          </a:p>
          <a:p>
            <a:pPr marL="0" indent="0" algn="just">
              <a:buNone/>
            </a:pPr>
            <a:r>
              <a:rPr lang="vi-VN" dirty="0"/>
              <a:t>- Góp phần hoàn thiện hệ thống pháp luật về Lâm nghiệp, đồng thời cắt giảm và đơn giản hoá các thủ tục hành chính</a:t>
            </a:r>
            <a:r>
              <a:rPr lang="vi-VN" dirty="0" smtClean="0"/>
              <a:t>.</a:t>
            </a:r>
            <a:endParaRPr lang="vi-VN"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5</a:t>
            </a:fld>
            <a:endParaRPr lang="en-US"/>
          </a:p>
        </p:txBody>
      </p:sp>
    </p:spTree>
    <p:extLst>
      <p:ext uri="{BB962C8B-B14F-4D97-AF65-F5344CB8AC3E}">
        <p14:creationId xmlns:p14="http://schemas.microsoft.com/office/powerpoint/2010/main" val="9321946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z="2200" smtClean="0"/>
              <a:t>6/22/2023</a:t>
            </a:fld>
            <a:endParaRPr lang="en-US" sz="2200"/>
          </a:p>
        </p:txBody>
      </p:sp>
      <p:sp>
        <p:nvSpPr>
          <p:cNvPr id="5" name="Slide Number Placeholder 4"/>
          <p:cNvSpPr>
            <a:spLocks noGrp="1"/>
          </p:cNvSpPr>
          <p:nvPr>
            <p:ph type="sldNum" sz="quarter" idx="12"/>
          </p:nvPr>
        </p:nvSpPr>
        <p:spPr/>
        <p:txBody>
          <a:bodyPr/>
          <a:lstStyle/>
          <a:p>
            <a:fld id="{C70D3A15-4C43-420A-867E-5D00651CC0AB}" type="slidenum">
              <a:rPr lang="en-US" sz="2200" smtClean="0"/>
              <a:t>50</a:t>
            </a:fld>
            <a:endParaRPr lang="en-US" sz="2200"/>
          </a:p>
        </p:txBody>
      </p:sp>
      <p:sp>
        <p:nvSpPr>
          <p:cNvPr id="6" name="Rounded Rectangle 5"/>
          <p:cNvSpPr/>
          <p:nvPr/>
        </p:nvSpPr>
        <p:spPr>
          <a:xfrm>
            <a:off x="57155" y="1894285"/>
            <a:ext cx="3035300" cy="46938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a. Nộp </a:t>
            </a:r>
            <a:r>
              <a:rPr lang="en-US" sz="2200" b="1" dirty="0"/>
              <a:t>hồ sơ: </a:t>
            </a:r>
            <a:endParaRPr lang="en-US" sz="2200" b="1" dirty="0" smtClean="0"/>
          </a:p>
          <a:p>
            <a:pPr algn="just"/>
            <a:r>
              <a:rPr lang="en-US" sz="2200" dirty="0" smtClean="0"/>
              <a:t>Chủ </a:t>
            </a:r>
            <a:r>
              <a:rPr lang="en-US" sz="2200" dirty="0"/>
              <a:t>rừng hoặc tổ chức, cá nhân được chủ rừng ủy quyền </a:t>
            </a:r>
            <a:r>
              <a:rPr lang="vi-VN" sz="2200" dirty="0"/>
              <a:t>nộp</a:t>
            </a:r>
            <a:r>
              <a:rPr lang="en-US" sz="2200" dirty="0"/>
              <a:t> trực tiếp hoặc qua dịch vụ bưu chính hoặc qua môi trường điện tử 01 bộ hồ sơ quy định tại khoản 3 Điều này đến Cơ quan có thẩm quyền phê duyệt quy định tại khoản 2 Điều này</a:t>
            </a:r>
            <a:r>
              <a:rPr lang="vi-VN" sz="2200" dirty="0"/>
              <a:t>.</a:t>
            </a:r>
            <a:endParaRPr lang="en-US" sz="2200" dirty="0"/>
          </a:p>
        </p:txBody>
      </p:sp>
      <p:sp>
        <p:nvSpPr>
          <p:cNvPr id="8" name="Rounded Rectangle 7"/>
          <p:cNvSpPr/>
          <p:nvPr/>
        </p:nvSpPr>
        <p:spPr>
          <a:xfrm>
            <a:off x="3368663" y="1714843"/>
            <a:ext cx="5394338" cy="20420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200" dirty="0" smtClean="0"/>
              <a:t>+ </a:t>
            </a:r>
            <a:r>
              <a:rPr lang="en-US" sz="2200" dirty="0"/>
              <a:t>Trường hợp nộp hồ sơ trực tiếp: Cơ quan </a:t>
            </a:r>
            <a:r>
              <a:rPr lang="vi-VN" sz="2200" dirty="0"/>
              <a:t>có thẩm quyền </a:t>
            </a:r>
            <a:r>
              <a:rPr lang="en-US" sz="2200" dirty="0"/>
              <a:t>phê duyệt kiểm tra thành phần hồ sơ và trả lời ngay tính hợp lệ của thành phần hồ sơ cho chủ rừng hoặc tổ chức, cá nhân được chủ rừng ủy quyền</a:t>
            </a:r>
            <a:r>
              <a:rPr lang="en-US" sz="2200" dirty="0" smtClean="0"/>
              <a:t>.</a:t>
            </a:r>
            <a:endParaRPr lang="en-US" sz="2200" dirty="0"/>
          </a:p>
        </p:txBody>
      </p:sp>
      <p:sp>
        <p:nvSpPr>
          <p:cNvPr id="14" name="Rounded Rectangle 13"/>
          <p:cNvSpPr/>
          <p:nvPr/>
        </p:nvSpPr>
        <p:spPr>
          <a:xfrm>
            <a:off x="3595664" y="57150"/>
            <a:ext cx="4517571" cy="619466"/>
          </a:xfrm>
          <a:prstGeom prst="roundRect">
            <a:avLst/>
          </a:prstGeom>
          <a:gradFill>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err="1" smtClean="0"/>
              <a:t>Trình</a:t>
            </a:r>
            <a:r>
              <a:rPr lang="en-US" sz="2200" b="1" dirty="0" smtClean="0"/>
              <a:t> </a:t>
            </a:r>
            <a:r>
              <a:rPr lang="en-US" sz="2200" b="1" dirty="0"/>
              <a:t>tự thực hiện</a:t>
            </a:r>
            <a:endParaRPr lang="vi-VN" sz="2200" b="1" dirty="0"/>
          </a:p>
        </p:txBody>
      </p:sp>
      <p:sp>
        <p:nvSpPr>
          <p:cNvPr id="16" name="Rounded Rectangle 15"/>
          <p:cNvSpPr/>
          <p:nvPr/>
        </p:nvSpPr>
        <p:spPr>
          <a:xfrm>
            <a:off x="3359150" y="4004645"/>
            <a:ext cx="5426075" cy="25453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200" dirty="0" smtClean="0"/>
              <a:t>+ </a:t>
            </a:r>
            <a:r>
              <a:rPr lang="en-US" sz="2200" dirty="0"/>
              <a:t>Trường hợp nộp hồ sơ qua dịch vụ bưu chính</a:t>
            </a:r>
            <a:r>
              <a:rPr lang="vi-VN" sz="2200" dirty="0"/>
              <a:t> hoặc qua môi trường điện tử</a:t>
            </a:r>
            <a:r>
              <a:rPr lang="en-US" sz="2200" dirty="0"/>
              <a:t>: Trong thời hạn 01 ngày làm việc, kể từ ngày nhận được hồ sơ, Cơ quan phê duyệt xem xét tính hợp lệ của thành phần hồ sơ; trường hợp hồ sơ không hợp lệ, thông báo bằng văn bản và nêu rõ lý do. </a:t>
            </a:r>
          </a:p>
        </p:txBody>
      </p:sp>
      <p:sp>
        <p:nvSpPr>
          <p:cNvPr id="12" name="Rounded Rectangle 11"/>
          <p:cNvSpPr/>
          <p:nvPr/>
        </p:nvSpPr>
        <p:spPr>
          <a:xfrm>
            <a:off x="3781119" y="924367"/>
            <a:ext cx="4375745" cy="58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smtClean="0"/>
              <a:t>b. Trả lời tính hợp lệ của hồ sơ</a:t>
            </a:r>
            <a:endParaRPr lang="vi-VN" sz="2200" b="1" dirty="0"/>
          </a:p>
        </p:txBody>
      </p:sp>
      <p:sp>
        <p:nvSpPr>
          <p:cNvPr id="2" name="Bent Arrow 1"/>
          <p:cNvSpPr/>
          <p:nvPr/>
        </p:nvSpPr>
        <p:spPr>
          <a:xfrm>
            <a:off x="1608583" y="1019617"/>
            <a:ext cx="2075554" cy="874668"/>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9039210" y="1700610"/>
            <a:ext cx="3149622" cy="488751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100" b="1" dirty="0" smtClean="0"/>
              <a:t>c. Phê duyệt, trả hồ sơ</a:t>
            </a:r>
          </a:p>
          <a:p>
            <a:pPr algn="just"/>
            <a:r>
              <a:rPr lang="en-US" sz="2100" dirty="0"/>
              <a:t>Trong thời hạn 10 ngày kể từ ngày nhận được hồ sơ hợp lệ, Cơ quan có thẩm quyền phê duyệt Phương án khai thác lâm sản và trả kết quả cho chủ rừng hoặc tổ chức, cá nhân được chủ rừng ủy quyền; </a:t>
            </a:r>
            <a:endParaRPr lang="en-US" sz="2100" dirty="0" smtClean="0"/>
          </a:p>
          <a:p>
            <a:pPr algn="just"/>
            <a:r>
              <a:rPr lang="en-US" sz="2100" dirty="0" smtClean="0"/>
              <a:t>* Trường </a:t>
            </a:r>
            <a:r>
              <a:rPr lang="en-US" sz="2100" dirty="0"/>
              <a:t>hợp không phê duyệt thì thông báo bằng văn bản và nêu rõ lý do.</a:t>
            </a:r>
          </a:p>
        </p:txBody>
      </p:sp>
      <p:sp>
        <p:nvSpPr>
          <p:cNvPr id="3" name="Bent Arrow 2"/>
          <p:cNvSpPr/>
          <p:nvPr/>
        </p:nvSpPr>
        <p:spPr>
          <a:xfrm rot="5400000">
            <a:off x="9198453" y="174497"/>
            <a:ext cx="505116" cy="244265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499514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2194"/>
            <a:ext cx="10972800" cy="1143000"/>
          </a:xfrm>
          <a:solidFill>
            <a:schemeClr val="accent3">
              <a:lumMod val="60000"/>
              <a:lumOff val="40000"/>
            </a:schemeClr>
          </a:solidFill>
        </p:spPr>
        <p:txBody>
          <a:bodyPr>
            <a:noAutofit/>
          </a:bodyPr>
          <a:lstStyle/>
          <a:p>
            <a:r>
              <a:rPr lang="en-US" sz="3200" b="1" dirty="0">
                <a:solidFill>
                  <a:srgbClr val="C00000"/>
                </a:solidFill>
                <a:latin typeface="+mn-lt"/>
              </a:rPr>
              <a:t>Điều 14. Khai thác động vật rừng thông thường, bộ phận, dẫn xuất của động vật rừng thông thường từ tự </a:t>
            </a:r>
            <a:r>
              <a:rPr lang="en-US" sz="3200" b="1" dirty="0" smtClean="0">
                <a:solidFill>
                  <a:srgbClr val="C00000"/>
                </a:solidFill>
                <a:latin typeface="+mn-lt"/>
              </a:rPr>
              <a:t>nhiên</a:t>
            </a:r>
            <a:endParaRPr lang="en-US" sz="3200" dirty="0">
              <a:solidFill>
                <a:srgbClr val="C00000"/>
              </a:solidFill>
              <a:latin typeface="+mn-lt"/>
            </a:endParaRPr>
          </a:p>
        </p:txBody>
      </p:sp>
      <p:sp>
        <p:nvSpPr>
          <p:cNvPr id="3" name="Content Placeholder 2"/>
          <p:cNvSpPr>
            <a:spLocks noGrp="1"/>
          </p:cNvSpPr>
          <p:nvPr>
            <p:ph idx="1"/>
          </p:nvPr>
        </p:nvSpPr>
        <p:spPr>
          <a:xfrm>
            <a:off x="609600" y="2209800"/>
            <a:ext cx="10972800" cy="4146551"/>
          </a:xfrm>
        </p:spPr>
        <p:txBody>
          <a:bodyPr>
            <a:normAutofit/>
          </a:bodyPr>
          <a:lstStyle/>
          <a:p>
            <a:pPr marL="0" indent="0" algn="just">
              <a:buNone/>
            </a:pPr>
            <a:r>
              <a:rPr lang="en-US" sz="3000" dirty="0" smtClean="0"/>
              <a:t>1</a:t>
            </a:r>
            <a:r>
              <a:rPr lang="en-US" sz="3000" dirty="0"/>
              <a:t>. Hồ sơ: Bản sao Phương án khai thác động vật rừng thông thường từ tự nhiên </a:t>
            </a:r>
            <a:r>
              <a:rPr lang="en-GB" sz="3000" dirty="0"/>
              <a:t>được phê duyệt theo quy định tại Điều 7 Thông tư này</a:t>
            </a:r>
            <a:r>
              <a:rPr lang="en-US" sz="3000" dirty="0"/>
              <a:t>.</a:t>
            </a:r>
          </a:p>
          <a:p>
            <a:pPr marL="0" indent="0" algn="just">
              <a:buNone/>
            </a:pPr>
            <a:r>
              <a:rPr lang="en-US" sz="3000" dirty="0"/>
              <a:t>2. Trong thời hạn 05 ngày làm việc kể từ ngày hoàn thành khai thác, c</a:t>
            </a:r>
            <a:r>
              <a:rPr lang="vi-VN" sz="3000" dirty="0"/>
              <a:t>hủ </a:t>
            </a:r>
            <a:r>
              <a:rPr lang="en-US" sz="3000" dirty="0"/>
              <a:t>lâm sản</a:t>
            </a:r>
            <a:r>
              <a:rPr lang="vi-VN" sz="3000" dirty="0"/>
              <a:t> hoặc tổ chức, cá nhân được chủ </a:t>
            </a:r>
            <a:r>
              <a:rPr lang="en-US" sz="3000" dirty="0"/>
              <a:t>lâm sản ủy quyền </a:t>
            </a:r>
            <a:r>
              <a:rPr lang="vi-VN" sz="3000" dirty="0"/>
              <a:t>nộp</a:t>
            </a:r>
            <a:r>
              <a:rPr lang="en-US" sz="3000" dirty="0"/>
              <a:t> 01 bộ hồ sơ </a:t>
            </a:r>
            <a:r>
              <a:rPr lang="vi-VN" sz="3000" dirty="0"/>
              <a:t>theo </a:t>
            </a:r>
            <a:r>
              <a:rPr lang="en-US" sz="3000" dirty="0"/>
              <a:t>quy định tại khoản 1 Điều này và </a:t>
            </a:r>
            <a:r>
              <a:rPr lang="vi-VN" sz="3000" dirty="0"/>
              <a:t>bản chính</a:t>
            </a:r>
            <a:r>
              <a:rPr lang="en-US" sz="3000" dirty="0"/>
              <a:t> Bảng kê lâm sản gửi Cơ quan Kiểm lâm sở tại để xác nhận theo quy định tại Điều 5 Thông tư này.</a:t>
            </a: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51</a:t>
            </a:fld>
            <a:endParaRPr lang="en-US" dirty="0"/>
          </a:p>
        </p:txBody>
      </p:sp>
    </p:spTree>
    <p:extLst>
      <p:ext uri="{BB962C8B-B14F-4D97-AF65-F5344CB8AC3E}">
        <p14:creationId xmlns:p14="http://schemas.microsoft.com/office/powerpoint/2010/main" val="1746465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67494"/>
            <a:ext cx="9902371" cy="1157287"/>
          </a:xfrm>
          <a:solidFill>
            <a:srgbClr val="00B050"/>
          </a:solidFill>
        </p:spPr>
        <p:txBody>
          <a:bodyPr>
            <a:normAutofit/>
          </a:bodyPr>
          <a:lstStyle/>
          <a:p>
            <a:r>
              <a:rPr lang="en-US" sz="3600" b="1" dirty="0" smtClean="0">
                <a:solidFill>
                  <a:srgbClr val="FFFF00"/>
                </a:solidFill>
                <a:latin typeface="+mn-lt"/>
              </a:rPr>
              <a:t>Xác nhận Bảng kê lâm sản sau khai thác</a:t>
            </a:r>
            <a:endParaRPr lang="en-US" sz="3600" b="1" dirty="0">
              <a:solidFill>
                <a:srgbClr val="FFFF00"/>
              </a:solidFill>
              <a:latin typeface="+mn-lt"/>
            </a:endParaRPr>
          </a:p>
        </p:txBody>
      </p:sp>
      <p:sp>
        <p:nvSpPr>
          <p:cNvPr id="3" name="Content Placeholder 2"/>
          <p:cNvSpPr>
            <a:spLocks noGrp="1"/>
          </p:cNvSpPr>
          <p:nvPr>
            <p:ph idx="1"/>
          </p:nvPr>
        </p:nvSpPr>
        <p:spPr>
          <a:xfrm>
            <a:off x="381000" y="1600201"/>
            <a:ext cx="11582400" cy="4952999"/>
          </a:xfrm>
        </p:spPr>
        <p:txBody>
          <a:bodyPr>
            <a:normAutofit fontScale="92500" lnSpcReduction="10000"/>
          </a:bodyPr>
          <a:lstStyle/>
          <a:p>
            <a:pPr marL="0" indent="0" algn="just">
              <a:buNone/>
            </a:pPr>
            <a:r>
              <a:rPr lang="en-US" dirty="0" smtClean="0"/>
              <a:t>- Các trường hợp bắt buộc: Điều 8; Điều 9; Điều 14.</a:t>
            </a:r>
          </a:p>
          <a:p>
            <a:pPr marL="0" indent="0" algn="just">
              <a:buNone/>
            </a:pPr>
            <a:r>
              <a:rPr lang="en-US" dirty="0" smtClean="0"/>
              <a:t>- Thời hạn thực hiện: </a:t>
            </a:r>
            <a:r>
              <a:rPr lang="en-US" dirty="0"/>
              <a:t>Trong thời hạn 05 ngày làm việc kể từ ngày hoàn thành khai thác, c</a:t>
            </a:r>
            <a:r>
              <a:rPr lang="vi-VN" dirty="0"/>
              <a:t>hủ </a:t>
            </a:r>
            <a:r>
              <a:rPr lang="en-US" dirty="0"/>
              <a:t>lâm sản</a:t>
            </a:r>
            <a:r>
              <a:rPr lang="vi-VN" dirty="0"/>
              <a:t> hoặc tổ chức, cá nhân được chủ </a:t>
            </a:r>
            <a:r>
              <a:rPr lang="en-US" dirty="0"/>
              <a:t>lâm sản ủy quyền </a:t>
            </a:r>
            <a:r>
              <a:rPr lang="vi-VN" dirty="0" smtClean="0"/>
              <a:t>nộp</a:t>
            </a:r>
            <a:r>
              <a:rPr lang="en-US" dirty="0" smtClean="0"/>
              <a:t> </a:t>
            </a:r>
            <a:r>
              <a:rPr lang="en-US" dirty="0"/>
              <a:t>01 bộ hồ sơ </a:t>
            </a:r>
            <a:r>
              <a:rPr lang="en-US" dirty="0" smtClean="0"/>
              <a:t>đề nghị cơ quan KL sở tại xác nhận BKLS.</a:t>
            </a:r>
          </a:p>
          <a:p>
            <a:pPr marL="0" indent="0" algn="just">
              <a:buNone/>
            </a:pPr>
            <a:r>
              <a:rPr lang="en-US" dirty="0" smtClean="0"/>
              <a:t>- Thành phần hồ sơ: </a:t>
            </a:r>
          </a:p>
          <a:p>
            <a:pPr marL="0" indent="0" algn="just">
              <a:buNone/>
            </a:pPr>
            <a:r>
              <a:rPr lang="en-US" dirty="0" smtClean="0"/>
              <a:t>	+ Đơn đề nghị xác nhận BKLS;</a:t>
            </a:r>
          </a:p>
          <a:p>
            <a:pPr marL="0" indent="0" algn="just">
              <a:buNone/>
            </a:pPr>
            <a:r>
              <a:rPr lang="en-US" dirty="0" smtClean="0"/>
              <a:t>	+ Hồ sơ, tài liệu t</a:t>
            </a:r>
            <a:r>
              <a:rPr lang="vi-VN" dirty="0" smtClean="0"/>
              <a:t>heo </a:t>
            </a:r>
            <a:r>
              <a:rPr lang="en-US" dirty="0"/>
              <a:t>quy định tại khoản 1 </a:t>
            </a:r>
            <a:r>
              <a:rPr lang="en-US" dirty="0" smtClean="0"/>
              <a:t>các Điều 8, Điều 9 và Điều 14;</a:t>
            </a:r>
          </a:p>
          <a:p>
            <a:pPr marL="0" indent="0" algn="just">
              <a:buNone/>
            </a:pPr>
            <a:r>
              <a:rPr lang="en-US" dirty="0" smtClean="0"/>
              <a:t>	+ B</a:t>
            </a:r>
            <a:r>
              <a:rPr lang="vi-VN" dirty="0" smtClean="0"/>
              <a:t>ản </a:t>
            </a:r>
            <a:r>
              <a:rPr lang="vi-VN" dirty="0"/>
              <a:t>chính</a:t>
            </a:r>
            <a:r>
              <a:rPr lang="en-US" dirty="0"/>
              <a:t> Bảng kê lâm </a:t>
            </a:r>
            <a:r>
              <a:rPr lang="en-US" dirty="0" smtClean="0"/>
              <a:t>sản; </a:t>
            </a:r>
          </a:p>
          <a:p>
            <a:pPr marL="0" indent="0" algn="just">
              <a:buNone/>
            </a:pPr>
            <a:r>
              <a:rPr lang="en-US" dirty="0" smtClean="0"/>
              <a:t>- Thẩm quyền xác nhận, trình tự thủ tục thực hiện theo quy định tại Điều 5</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52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841" y="427038"/>
            <a:ext cx="1017517" cy="838200"/>
          </a:xfrm>
          <a:prstGeom prst="rect">
            <a:avLst/>
          </a:prstGeom>
        </p:spPr>
      </p:pic>
    </p:spTree>
    <p:extLst>
      <p:ext uri="{BB962C8B-B14F-4D97-AF65-F5344CB8AC3E}">
        <p14:creationId xmlns:p14="http://schemas.microsoft.com/office/powerpoint/2010/main" val="20003525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167" y="187326"/>
            <a:ext cx="9601200" cy="1143000"/>
          </a:xfrm>
          <a:solidFill>
            <a:srgbClr val="00B050"/>
          </a:solidFill>
        </p:spPr>
        <p:txBody>
          <a:bodyPr>
            <a:normAutofit fontScale="90000"/>
          </a:bodyPr>
          <a:lstStyle/>
          <a:p>
            <a:r>
              <a:rPr lang="en-US" sz="3600" b="1" dirty="0" smtClean="0">
                <a:solidFill>
                  <a:srgbClr val="FFFF00"/>
                </a:solidFill>
                <a:latin typeface="+mn-lt"/>
              </a:rPr>
              <a:t>Gửi hồ sơ đến cơ quan KL sở tại để theo dõi, tổng hợp</a:t>
            </a:r>
            <a:endParaRPr lang="en-US" sz="3600" b="1" dirty="0">
              <a:solidFill>
                <a:srgbClr val="FFFF00"/>
              </a:solidFill>
              <a:latin typeface="+mn-lt"/>
            </a:endParaRPr>
          </a:p>
        </p:txBody>
      </p:sp>
      <p:sp>
        <p:nvSpPr>
          <p:cNvPr id="3" name="Content Placeholder 2"/>
          <p:cNvSpPr>
            <a:spLocks noGrp="1"/>
          </p:cNvSpPr>
          <p:nvPr>
            <p:ph idx="1"/>
          </p:nvPr>
        </p:nvSpPr>
        <p:spPr>
          <a:xfrm>
            <a:off x="381000" y="1600202"/>
            <a:ext cx="11353800" cy="4756150"/>
          </a:xfrm>
        </p:spPr>
        <p:txBody>
          <a:bodyPr>
            <a:normAutofit/>
          </a:bodyPr>
          <a:lstStyle/>
          <a:p>
            <a:pPr marL="0" indent="0" algn="just">
              <a:buNone/>
            </a:pPr>
            <a:r>
              <a:rPr lang="en-US" sz="2800" dirty="0" smtClean="0"/>
              <a:t>- Các trường hợp bắt buộc phải gửi hồ sơ khai thác đến cơ quan Kiểm lâm sở tại để theo dõi, tổng hợp: Quy định tại các Điều 10, Điều 11, Điều 12, Điều 13.</a:t>
            </a:r>
          </a:p>
          <a:p>
            <a:pPr marL="0" indent="0" algn="just">
              <a:buNone/>
            </a:pPr>
            <a:r>
              <a:rPr lang="en-US" sz="2800" dirty="0"/>
              <a:t>- Thời hạn thực hiện: Trong thời hạn 05 ngày làm việc kể từ ngày hoàn thành khai thác, c</a:t>
            </a:r>
            <a:r>
              <a:rPr lang="vi-VN" sz="2800" dirty="0"/>
              <a:t>hủ </a:t>
            </a:r>
            <a:r>
              <a:rPr lang="en-US" sz="2800" dirty="0"/>
              <a:t>lâm sản</a:t>
            </a:r>
            <a:r>
              <a:rPr lang="vi-VN" sz="2800" dirty="0"/>
              <a:t> hoặc tổ chức, cá nhân được chủ </a:t>
            </a:r>
            <a:r>
              <a:rPr lang="en-US" sz="2800" dirty="0"/>
              <a:t>lâm sản ủy quyền </a:t>
            </a:r>
            <a:r>
              <a:rPr lang="en-US" sz="2800" dirty="0" smtClean="0"/>
              <a:t>gửi  </a:t>
            </a:r>
            <a:r>
              <a:rPr lang="en-US" sz="2800" dirty="0"/>
              <a:t>01 bộ hồ sơ </a:t>
            </a:r>
            <a:r>
              <a:rPr lang="en-US" sz="2800" dirty="0" smtClean="0"/>
              <a:t>đến </a:t>
            </a:r>
            <a:r>
              <a:rPr lang="en-US" sz="2800" dirty="0"/>
              <a:t>cơ quan KL sở tại </a:t>
            </a:r>
            <a:r>
              <a:rPr lang="en-US" sz="2800" dirty="0" smtClean="0"/>
              <a:t>theo dõi, tổng </a:t>
            </a:r>
            <a:r>
              <a:rPr lang="en-US" sz="2800" dirty="0" err="1" smtClean="0"/>
              <a:t>hợp</a:t>
            </a:r>
            <a:r>
              <a:rPr lang="en-US" sz="2800" dirty="0" smtClean="0"/>
              <a:t>;</a:t>
            </a:r>
          </a:p>
          <a:p>
            <a:pPr marL="0" indent="0" algn="just">
              <a:buNone/>
            </a:pPr>
            <a:r>
              <a:rPr lang="en-US" sz="2800" dirty="0" smtClean="0"/>
              <a:t>- </a:t>
            </a:r>
            <a:r>
              <a:rPr lang="en-US" sz="2800" dirty="0" err="1" smtClean="0"/>
              <a:t>Thành</a:t>
            </a:r>
            <a:r>
              <a:rPr lang="en-US" sz="2800" dirty="0" smtClean="0"/>
              <a:t> </a:t>
            </a:r>
            <a:r>
              <a:rPr lang="en-US" sz="2800" dirty="0" err="1" smtClean="0"/>
              <a:t>phần</a:t>
            </a:r>
            <a:r>
              <a:rPr lang="en-US" sz="2800" dirty="0" smtClean="0"/>
              <a:t> </a:t>
            </a:r>
            <a:r>
              <a:rPr lang="en-US" sz="2800" dirty="0" err="1" smtClean="0"/>
              <a:t>hồ</a:t>
            </a:r>
            <a:r>
              <a:rPr lang="en-US" sz="2800" dirty="0" smtClean="0"/>
              <a:t> </a:t>
            </a:r>
            <a:r>
              <a:rPr lang="en-US" sz="2800" dirty="0" err="1" smtClean="0"/>
              <a:t>sơ</a:t>
            </a:r>
            <a:r>
              <a:rPr lang="en-US" sz="2800" dirty="0" smtClean="0"/>
              <a:t>:</a:t>
            </a:r>
          </a:p>
          <a:p>
            <a:pPr marL="0" indent="0" algn="just">
              <a:buNone/>
            </a:pPr>
            <a:r>
              <a:rPr lang="en-US" sz="2800" dirty="0" smtClean="0"/>
              <a:t>	+ </a:t>
            </a:r>
            <a:r>
              <a:rPr lang="en-US" sz="2800" dirty="0" err="1" smtClean="0"/>
              <a:t>Hồ</a:t>
            </a:r>
            <a:r>
              <a:rPr lang="en-US" sz="2800" dirty="0" smtClean="0"/>
              <a:t> </a:t>
            </a:r>
            <a:r>
              <a:rPr lang="en-US" sz="2800" dirty="0" err="1" smtClean="0"/>
              <a:t>sơ</a:t>
            </a:r>
            <a:r>
              <a:rPr lang="en-US" sz="2800" dirty="0" smtClean="0"/>
              <a:t>, </a:t>
            </a:r>
            <a:r>
              <a:rPr lang="en-US" sz="2800" dirty="0" err="1" smtClean="0"/>
              <a:t>tài</a:t>
            </a:r>
            <a:r>
              <a:rPr lang="en-US" sz="2800" dirty="0" smtClean="0"/>
              <a:t> </a:t>
            </a:r>
            <a:r>
              <a:rPr lang="en-US" sz="2800" dirty="0" err="1" smtClean="0"/>
              <a:t>liệu</a:t>
            </a:r>
            <a:r>
              <a:rPr lang="en-US" sz="2800" dirty="0" smtClean="0"/>
              <a:t> t</a:t>
            </a:r>
            <a:r>
              <a:rPr lang="vi-VN" sz="2800" dirty="0" smtClean="0"/>
              <a:t>heo </a:t>
            </a:r>
            <a:r>
              <a:rPr lang="en-US" sz="2800" dirty="0" err="1" smtClean="0"/>
              <a:t>quy</a:t>
            </a:r>
            <a:r>
              <a:rPr lang="en-US" sz="2800" dirty="0" smtClean="0"/>
              <a:t> </a:t>
            </a:r>
            <a:r>
              <a:rPr lang="en-US" sz="2800" dirty="0" err="1" smtClean="0"/>
              <a:t>định</a:t>
            </a:r>
            <a:r>
              <a:rPr lang="en-US" sz="2800" dirty="0" smtClean="0"/>
              <a:t> </a:t>
            </a:r>
            <a:r>
              <a:rPr lang="en-US" sz="2800" dirty="0" err="1" smtClean="0"/>
              <a:t>tại</a:t>
            </a:r>
            <a:r>
              <a:rPr lang="en-US" sz="2800" dirty="0" smtClean="0"/>
              <a:t> </a:t>
            </a:r>
            <a:r>
              <a:rPr lang="en-US" sz="2800" dirty="0" err="1" smtClean="0"/>
              <a:t>khoản</a:t>
            </a:r>
            <a:r>
              <a:rPr lang="en-US" sz="2800" dirty="0" smtClean="0"/>
              <a:t> 1 </a:t>
            </a:r>
            <a:r>
              <a:rPr lang="en-US" sz="2800" dirty="0" err="1" smtClean="0"/>
              <a:t>các</a:t>
            </a:r>
            <a:r>
              <a:rPr lang="en-US" sz="2800" dirty="0" smtClean="0"/>
              <a:t> </a:t>
            </a:r>
            <a:r>
              <a:rPr lang="en-US" sz="2800" dirty="0" err="1" smtClean="0"/>
              <a:t>Điều</a:t>
            </a:r>
            <a:r>
              <a:rPr lang="en-US" sz="2800" dirty="0" smtClean="0"/>
              <a:t> 10, </a:t>
            </a:r>
            <a:r>
              <a:rPr lang="en-US" sz="2800" dirty="0" err="1" smtClean="0"/>
              <a:t>Điều</a:t>
            </a:r>
            <a:r>
              <a:rPr lang="en-US" sz="2800" dirty="0" smtClean="0"/>
              <a:t> 11, </a:t>
            </a:r>
            <a:r>
              <a:rPr lang="en-US" sz="2800" dirty="0" err="1" smtClean="0"/>
              <a:t>Điều</a:t>
            </a:r>
            <a:r>
              <a:rPr lang="en-US" sz="2800" dirty="0" smtClean="0"/>
              <a:t> 12, </a:t>
            </a:r>
            <a:r>
              <a:rPr lang="en-US" sz="2800" dirty="0" err="1" smtClean="0"/>
              <a:t>Điều</a:t>
            </a:r>
            <a:r>
              <a:rPr lang="en-US" sz="2800" dirty="0" smtClean="0"/>
              <a:t> 13.</a:t>
            </a:r>
          </a:p>
          <a:p>
            <a:pPr marL="0" indent="0" algn="just">
              <a:buNone/>
            </a:pPr>
            <a:r>
              <a:rPr lang="en-US" sz="2800" dirty="0" smtClean="0"/>
              <a:t>	+ B</a:t>
            </a:r>
            <a:r>
              <a:rPr lang="vi-VN" sz="2800" dirty="0" smtClean="0"/>
              <a:t>ản </a:t>
            </a:r>
            <a:r>
              <a:rPr lang="en-US" sz="2800" dirty="0" err="1" smtClean="0"/>
              <a:t>sao</a:t>
            </a:r>
            <a:r>
              <a:rPr lang="en-US" sz="2800" dirty="0" smtClean="0"/>
              <a:t> </a:t>
            </a:r>
            <a:r>
              <a:rPr lang="en-US" sz="2800" dirty="0" err="1" smtClean="0"/>
              <a:t>Bảng</a:t>
            </a:r>
            <a:r>
              <a:rPr lang="en-US" sz="2800" dirty="0" smtClean="0"/>
              <a:t> </a:t>
            </a:r>
            <a:r>
              <a:rPr lang="en-US" sz="2800" dirty="0" err="1" smtClean="0"/>
              <a:t>kê</a:t>
            </a:r>
            <a:r>
              <a:rPr lang="en-US" sz="2800" dirty="0" smtClean="0"/>
              <a:t> </a:t>
            </a:r>
            <a:r>
              <a:rPr lang="en-US" sz="2800" dirty="0" err="1" smtClean="0"/>
              <a:t>lâm</a:t>
            </a:r>
            <a:r>
              <a:rPr lang="en-US" sz="2800" dirty="0" smtClean="0"/>
              <a:t> </a:t>
            </a:r>
            <a:r>
              <a:rPr lang="en-US" sz="2800" dirty="0" err="1" smtClean="0"/>
              <a:t>sản</a:t>
            </a:r>
            <a:r>
              <a:rPr lang="en-US" sz="2800" dirty="0" smtClean="0"/>
              <a:t>; </a:t>
            </a:r>
            <a:endParaRPr lang="en-US" sz="28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53</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708" y="339726"/>
            <a:ext cx="1017517" cy="838200"/>
          </a:xfrm>
          <a:prstGeom prst="rect">
            <a:avLst/>
          </a:prstGeom>
        </p:spPr>
      </p:pic>
    </p:spTree>
    <p:extLst>
      <p:ext uri="{BB962C8B-B14F-4D97-AF65-F5344CB8AC3E}">
        <p14:creationId xmlns:p14="http://schemas.microsoft.com/office/powerpoint/2010/main" val="3664221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10744200" cy="4775201"/>
          </a:xfrm>
          <a:solidFill>
            <a:srgbClr val="00B050">
              <a:alpha val="27000"/>
            </a:srgbClr>
          </a:solidFill>
        </p:spPr>
        <p:txBody>
          <a:bodyPr anchor="ctr">
            <a:normAutofit/>
          </a:bodyPr>
          <a:lstStyle/>
          <a:p>
            <a:pPr marL="0" indent="0" algn="ctr">
              <a:lnSpc>
                <a:spcPts val="3200"/>
              </a:lnSpc>
              <a:spcBef>
                <a:spcPts val="800"/>
              </a:spcBef>
              <a:spcAft>
                <a:spcPts val="800"/>
              </a:spcAft>
              <a:buNone/>
            </a:pPr>
            <a:r>
              <a:rPr lang="en-US" b="1" dirty="0" smtClean="0">
                <a:solidFill>
                  <a:srgbClr val="FFFF00"/>
                </a:solidFill>
              </a:rPr>
              <a:t>Chương III</a:t>
            </a:r>
          </a:p>
          <a:p>
            <a:pPr marL="0" indent="0" algn="ctr">
              <a:buNone/>
            </a:pPr>
            <a:r>
              <a:rPr lang="en-US" b="1" dirty="0">
                <a:solidFill>
                  <a:srgbClr val="FFFF00"/>
                </a:solidFill>
              </a:rPr>
              <a:t>HỒ SƠ LÂM SẢN HỢP </a:t>
            </a:r>
            <a:r>
              <a:rPr lang="en-US" b="1" dirty="0" smtClean="0">
                <a:solidFill>
                  <a:srgbClr val="FFFF00"/>
                </a:solidFill>
              </a:rPr>
              <a:t>PHÁP</a:t>
            </a:r>
          </a:p>
          <a:p>
            <a:pPr marL="0" indent="0">
              <a:buNone/>
            </a:pPr>
            <a:r>
              <a:rPr lang="en-US" b="1" dirty="0">
                <a:solidFill>
                  <a:srgbClr val="FFFF00"/>
                </a:solidFill>
              </a:rPr>
              <a:t>Mục </a:t>
            </a:r>
            <a:r>
              <a:rPr lang="en-US" b="1" dirty="0" smtClean="0">
                <a:solidFill>
                  <a:srgbClr val="FFFF00"/>
                </a:solidFill>
              </a:rPr>
              <a:t>1: Hồ sơ nguồn gốc lâm sản</a:t>
            </a:r>
          </a:p>
          <a:p>
            <a:pPr marL="0" indent="0">
              <a:buNone/>
            </a:pPr>
            <a:r>
              <a:rPr lang="en-US" b="1" dirty="0" smtClean="0">
                <a:solidFill>
                  <a:srgbClr val="FFFF00"/>
                </a:solidFill>
              </a:rPr>
              <a:t>Mục 2: Hồ sơ lâm sản khi mua bán, chuyển giao quyền sở hữu, vận chuyển trong nước và xuất khẩu</a:t>
            </a:r>
            <a:endParaRPr lang="en-US" dirty="0" smtClean="0">
              <a:solidFill>
                <a:srgbClr val="FFFF00"/>
              </a:solidFill>
            </a:endParaRPr>
          </a:p>
          <a:p>
            <a:pPr marL="0" indent="0">
              <a:buNone/>
            </a:pPr>
            <a:r>
              <a:rPr lang="en-US" b="1" dirty="0" smtClean="0">
                <a:solidFill>
                  <a:srgbClr val="FFFF00"/>
                </a:solidFill>
              </a:rPr>
              <a:t>Mục 3: Hồ sơ lâm sản tại cơ sở chế biến, kinh doanh, cất giữ, nuôi, trồng thực vật rừng, động vật rừng</a:t>
            </a:r>
            <a:endParaRPr lang="en-US" dirty="0">
              <a:solidFill>
                <a:srgbClr val="FFFF00"/>
              </a:solidFill>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54</a:t>
            </a:fld>
            <a:endParaRPr lang="en-US"/>
          </a:p>
        </p:txBody>
      </p:sp>
    </p:spTree>
    <p:extLst>
      <p:ext uri="{BB962C8B-B14F-4D97-AF65-F5344CB8AC3E}">
        <p14:creationId xmlns:p14="http://schemas.microsoft.com/office/powerpoint/2010/main" val="10695434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
            <a:ext cx="10972800" cy="666750"/>
          </a:xfrm>
          <a:solidFill>
            <a:schemeClr val="tx2">
              <a:lumMod val="60000"/>
              <a:lumOff val="40000"/>
            </a:schemeClr>
          </a:solidFill>
        </p:spPr>
        <p:txBody>
          <a:bodyPr>
            <a:normAutofit/>
          </a:bodyPr>
          <a:lstStyle/>
          <a:p>
            <a:r>
              <a:rPr lang="en-US" sz="3600" b="1" dirty="0" smtClean="0">
                <a:solidFill>
                  <a:srgbClr val="FFFF00"/>
                </a:solidFill>
                <a:latin typeface="+mn-lt"/>
              </a:rPr>
              <a:t>Điều </a:t>
            </a:r>
            <a:r>
              <a:rPr lang="en-US" sz="3600" b="1" dirty="0">
                <a:solidFill>
                  <a:srgbClr val="FFFF00"/>
                </a:solidFill>
                <a:latin typeface="+mn-lt"/>
              </a:rPr>
              <a:t>15. H</a:t>
            </a:r>
            <a:r>
              <a:rPr lang="vi-VN" sz="3600" b="1" dirty="0">
                <a:solidFill>
                  <a:srgbClr val="FFFF00"/>
                </a:solidFill>
                <a:latin typeface="+mn-lt"/>
              </a:rPr>
              <a:t>ồ sơ nguồn gốc lâm sản </a:t>
            </a:r>
            <a:r>
              <a:rPr lang="en-US" sz="3600" b="1" dirty="0">
                <a:solidFill>
                  <a:srgbClr val="FFFF00"/>
                </a:solidFill>
                <a:latin typeface="+mn-lt"/>
              </a:rPr>
              <a:t>sau </a:t>
            </a:r>
            <a:r>
              <a:rPr lang="vi-VN" sz="3600" b="1" dirty="0">
                <a:solidFill>
                  <a:srgbClr val="FFFF00"/>
                </a:solidFill>
                <a:latin typeface="+mn-lt"/>
              </a:rPr>
              <a:t>khai </a:t>
            </a:r>
            <a:r>
              <a:rPr lang="vi-VN" sz="3600" b="1" dirty="0" smtClean="0">
                <a:solidFill>
                  <a:srgbClr val="FFFF00"/>
                </a:solidFill>
                <a:latin typeface="+mn-lt"/>
              </a:rPr>
              <a:t>thác</a:t>
            </a:r>
            <a:endParaRPr lang="en-US" sz="3600" dirty="0">
              <a:solidFill>
                <a:srgbClr val="FFFF00"/>
              </a:solidFill>
              <a:latin typeface="+mn-lt"/>
            </a:endParaRPr>
          </a:p>
        </p:txBody>
      </p:sp>
      <p:sp>
        <p:nvSpPr>
          <p:cNvPr id="3" name="Content Placeholder 2"/>
          <p:cNvSpPr>
            <a:spLocks noGrp="1"/>
          </p:cNvSpPr>
          <p:nvPr>
            <p:ph idx="1"/>
          </p:nvPr>
        </p:nvSpPr>
        <p:spPr>
          <a:xfrm>
            <a:off x="266700" y="925513"/>
            <a:ext cx="11658600" cy="5700713"/>
          </a:xfrm>
        </p:spPr>
        <p:txBody>
          <a:bodyPr>
            <a:noAutofit/>
          </a:bodyPr>
          <a:lstStyle/>
          <a:p>
            <a:pPr marL="0" indent="0" algn="just">
              <a:buNone/>
            </a:pPr>
            <a:r>
              <a:rPr lang="en-US" sz="2900" dirty="0" smtClean="0"/>
              <a:t>	</a:t>
            </a:r>
            <a:r>
              <a:rPr lang="en-US" sz="2900" b="1" dirty="0" smtClean="0"/>
              <a:t>5</a:t>
            </a:r>
            <a:r>
              <a:rPr lang="vi-VN" sz="2900" b="1" dirty="0"/>
              <a:t>. Đ</a:t>
            </a:r>
            <a:r>
              <a:rPr lang="en-US" sz="2900" b="1" dirty="0"/>
              <a:t>ộng vật rừng: </a:t>
            </a:r>
            <a:r>
              <a:rPr lang="en-US" sz="2900" dirty="0"/>
              <a:t>Bản chính Bảng kê lâm sản có xác nhận của Cơ quan Kiểm lâm sở tại.</a:t>
            </a: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55</a:t>
            </a:fld>
            <a:endParaRPr lang="en-US"/>
          </a:p>
        </p:txBody>
      </p:sp>
    </p:spTree>
    <p:extLst>
      <p:ext uri="{BB962C8B-B14F-4D97-AF65-F5344CB8AC3E}">
        <p14:creationId xmlns:p14="http://schemas.microsoft.com/office/powerpoint/2010/main" val="17877639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z="2600" smtClean="0"/>
              <a:t>6/22/2023</a:t>
            </a:fld>
            <a:endParaRPr lang="en-US" sz="2600"/>
          </a:p>
        </p:txBody>
      </p:sp>
      <p:sp>
        <p:nvSpPr>
          <p:cNvPr id="5" name="Slide Number Placeholder 4"/>
          <p:cNvSpPr>
            <a:spLocks noGrp="1"/>
          </p:cNvSpPr>
          <p:nvPr>
            <p:ph type="sldNum" sz="quarter" idx="12"/>
          </p:nvPr>
        </p:nvSpPr>
        <p:spPr/>
        <p:txBody>
          <a:bodyPr/>
          <a:lstStyle/>
          <a:p>
            <a:fld id="{C70D3A15-4C43-420A-867E-5D00651CC0AB}" type="slidenum">
              <a:rPr lang="en-US" sz="2600" smtClean="0"/>
              <a:t>56</a:t>
            </a:fld>
            <a:endParaRPr lang="en-US" sz="2600"/>
          </a:p>
        </p:txBody>
      </p:sp>
      <p:sp>
        <p:nvSpPr>
          <p:cNvPr id="14" name="Rounded Rectangle 13"/>
          <p:cNvSpPr/>
          <p:nvPr/>
        </p:nvSpPr>
        <p:spPr>
          <a:xfrm>
            <a:off x="914400" y="57026"/>
            <a:ext cx="10814050"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600" b="1" dirty="0" smtClean="0"/>
              <a:t>Khoản 1- Điều 18: Lâm </a:t>
            </a:r>
            <a:r>
              <a:rPr lang="en-US" sz="2600" b="1" dirty="0"/>
              <a:t>sản thuộc đối tượng phải xác nhận </a:t>
            </a:r>
            <a:r>
              <a:rPr lang="en-US" sz="2600" b="1" dirty="0" smtClean="0"/>
              <a:t>BKLS </a:t>
            </a:r>
            <a:r>
              <a:rPr lang="en-US" sz="2600" b="1" dirty="0"/>
              <a:t>theo quy định tại điểm a, b, c và d </a:t>
            </a:r>
            <a:r>
              <a:rPr lang="vi-VN" sz="2600" b="1" dirty="0"/>
              <a:t>khoản </a:t>
            </a:r>
            <a:r>
              <a:rPr lang="en-US" sz="2600" b="1" dirty="0"/>
              <a:t>3 Điều 5 Thông tư này:</a:t>
            </a:r>
          </a:p>
        </p:txBody>
      </p:sp>
      <p:graphicFrame>
        <p:nvGraphicFramePr>
          <p:cNvPr id="3" name="Table 2"/>
          <p:cNvGraphicFramePr>
            <a:graphicFrameLocks noGrp="1"/>
          </p:cNvGraphicFramePr>
          <p:nvPr>
            <p:extLst>
              <p:ext uri="{D42A27DB-BD31-4B8C-83A1-F6EECF244321}">
                <p14:modId xmlns:p14="http://schemas.microsoft.com/office/powerpoint/2010/main" val="2486349166"/>
              </p:ext>
            </p:extLst>
          </p:nvPr>
        </p:nvGraphicFramePr>
        <p:xfrm>
          <a:off x="38100" y="1131481"/>
          <a:ext cx="6134100" cy="5505297"/>
        </p:xfrm>
        <a:graphic>
          <a:graphicData uri="http://schemas.openxmlformats.org/drawingml/2006/table">
            <a:tbl>
              <a:tblPr firstRow="1" bandRow="1">
                <a:tableStyleId>{93296810-A885-4BE3-A3E7-6D5BEEA58F35}</a:tableStyleId>
              </a:tblPr>
              <a:tblGrid>
                <a:gridCol w="536389">
                  <a:extLst>
                    <a:ext uri="{9D8B030D-6E8A-4147-A177-3AD203B41FA5}">
                      <a16:colId xmlns:a16="http://schemas.microsoft.com/office/drawing/2014/main" val="43762826"/>
                    </a:ext>
                  </a:extLst>
                </a:gridCol>
                <a:gridCol w="5597711">
                  <a:extLst>
                    <a:ext uri="{9D8B030D-6E8A-4147-A177-3AD203B41FA5}">
                      <a16:colId xmlns:a16="http://schemas.microsoft.com/office/drawing/2014/main" val="1984057946"/>
                    </a:ext>
                  </a:extLst>
                </a:gridCol>
              </a:tblGrid>
              <a:tr h="292860">
                <a:tc gridSpan="2">
                  <a:txBody>
                    <a:bodyPr/>
                    <a:lstStyle/>
                    <a:p>
                      <a:pPr algn="ctr"/>
                      <a:r>
                        <a:rPr lang="en-US" sz="2400" dirty="0" smtClean="0"/>
                        <a:t>Đối</a:t>
                      </a:r>
                      <a:r>
                        <a:rPr lang="en-US" sz="2400" baseline="0" dirty="0" smtClean="0"/>
                        <a:t> tượng phải xác nhận BKLS</a:t>
                      </a:r>
                      <a:endParaRPr lang="en-US" sz="2400" dirty="0"/>
                    </a:p>
                  </a:txBody>
                  <a:tcPr anchor="ctr"/>
                </a:tc>
                <a:tc hMerge="1">
                  <a:txBody>
                    <a:bodyPr/>
                    <a:lstStyle/>
                    <a:p>
                      <a:endParaRPr lang="en-US" dirty="0"/>
                    </a:p>
                  </a:txBody>
                  <a:tcPr/>
                </a:tc>
                <a:extLst>
                  <a:ext uri="{0D108BD9-81ED-4DB2-BD59-A6C34878D82A}">
                    <a16:rowId xmlns:a16="http://schemas.microsoft.com/office/drawing/2014/main" val="57687168"/>
                  </a:ext>
                </a:extLst>
              </a:tr>
              <a:tr h="1464301">
                <a:tc>
                  <a:txBody>
                    <a:bodyPr/>
                    <a:lstStyle/>
                    <a:p>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err="1" smtClean="0">
                          <a:effectLst/>
                        </a:rPr>
                        <a:t>Động</a:t>
                      </a:r>
                      <a:r>
                        <a:rPr lang="en-US" sz="2400" kern="1200" dirty="0" smtClean="0">
                          <a:effectLst/>
                        </a:rPr>
                        <a:t> </a:t>
                      </a:r>
                      <a:r>
                        <a:rPr lang="en-US" sz="2400" kern="1200" dirty="0" err="1" smtClean="0">
                          <a:effectLst/>
                        </a:rPr>
                        <a:t>vật</a:t>
                      </a:r>
                      <a:r>
                        <a:rPr lang="en-US" sz="2400" kern="1200" dirty="0" smtClean="0">
                          <a:effectLst/>
                        </a:rPr>
                        <a:t> </a:t>
                      </a:r>
                      <a:r>
                        <a:rPr lang="en-US" sz="2400" kern="1200" dirty="0" err="1" smtClean="0">
                          <a:effectLst/>
                        </a:rPr>
                        <a:t>rừng</a:t>
                      </a:r>
                      <a:r>
                        <a:rPr lang="en-US" sz="2400" kern="1200" dirty="0" smtClean="0">
                          <a:effectLst/>
                        </a:rPr>
                        <a:t> </a:t>
                      </a:r>
                      <a:r>
                        <a:rPr lang="en-US" sz="2400" kern="1200" dirty="0" err="1" smtClean="0">
                          <a:effectLst/>
                        </a:rPr>
                        <a:t>và</a:t>
                      </a:r>
                      <a:r>
                        <a:rPr lang="en-US" sz="2400" kern="1200" dirty="0" smtClean="0">
                          <a:effectLst/>
                        </a:rPr>
                        <a:t> </a:t>
                      </a:r>
                      <a:r>
                        <a:rPr lang="en-US" sz="2400" kern="1200" dirty="0" err="1" smtClean="0">
                          <a:effectLst/>
                        </a:rPr>
                        <a:t>bộ</a:t>
                      </a:r>
                      <a:r>
                        <a:rPr lang="en-US" sz="2400" kern="1200" dirty="0" smtClean="0">
                          <a:effectLst/>
                        </a:rPr>
                        <a:t> </a:t>
                      </a:r>
                      <a:r>
                        <a:rPr lang="en-US" sz="2400" kern="1200" dirty="0" err="1" smtClean="0">
                          <a:effectLst/>
                        </a:rPr>
                        <a:t>phận</a:t>
                      </a:r>
                      <a:r>
                        <a:rPr lang="en-US" sz="2400" kern="1200" dirty="0" smtClean="0">
                          <a:effectLst/>
                        </a:rPr>
                        <a:t>, </a:t>
                      </a:r>
                      <a:r>
                        <a:rPr lang="en-US" sz="2400" kern="1200" dirty="0" err="1" smtClean="0">
                          <a:effectLst/>
                        </a:rPr>
                        <a:t>dẫn</a:t>
                      </a:r>
                      <a:r>
                        <a:rPr lang="en-US" sz="2400" kern="1200" dirty="0" smtClean="0">
                          <a:effectLst/>
                        </a:rPr>
                        <a:t> </a:t>
                      </a:r>
                      <a:r>
                        <a:rPr lang="en-US" sz="2400" kern="1200" dirty="0" err="1" smtClean="0">
                          <a:effectLst/>
                        </a:rPr>
                        <a:t>xuất</a:t>
                      </a:r>
                      <a:r>
                        <a:rPr lang="en-US" sz="2400" kern="1200" dirty="0" smtClean="0">
                          <a:effectLst/>
                        </a:rPr>
                        <a:t>, </a:t>
                      </a:r>
                      <a:r>
                        <a:rPr lang="en-US" sz="2400" kern="1200" dirty="0" err="1" smtClean="0">
                          <a:effectLst/>
                        </a:rPr>
                        <a:t>sản</a:t>
                      </a:r>
                      <a:r>
                        <a:rPr lang="en-US" sz="2400" kern="1200" dirty="0" smtClean="0">
                          <a:effectLst/>
                        </a:rPr>
                        <a:t> </a:t>
                      </a:r>
                      <a:r>
                        <a:rPr lang="en-US" sz="2400" kern="1200" dirty="0" err="1" smtClean="0">
                          <a:effectLst/>
                        </a:rPr>
                        <a:t>phẩm</a:t>
                      </a:r>
                      <a:r>
                        <a:rPr lang="en-US" sz="2400" kern="1200" dirty="0" smtClean="0">
                          <a:effectLst/>
                        </a:rPr>
                        <a:t> </a:t>
                      </a:r>
                      <a:r>
                        <a:rPr lang="en-US" sz="2400" kern="1200" dirty="0" err="1" smtClean="0">
                          <a:effectLst/>
                        </a:rPr>
                        <a:t>của</a:t>
                      </a:r>
                      <a:r>
                        <a:rPr lang="en-US" sz="2400" kern="1200" dirty="0" smtClean="0">
                          <a:effectLst/>
                        </a:rPr>
                        <a:t> </a:t>
                      </a:r>
                      <a:r>
                        <a:rPr lang="en-US" sz="2400" kern="1200" dirty="0" err="1" smtClean="0">
                          <a:effectLst/>
                        </a:rPr>
                        <a:t>động</a:t>
                      </a:r>
                      <a:r>
                        <a:rPr lang="en-US" sz="2400" kern="1200" dirty="0" smtClean="0">
                          <a:effectLst/>
                        </a:rPr>
                        <a:t> </a:t>
                      </a:r>
                      <a:r>
                        <a:rPr lang="en-US" sz="2400" kern="1200" dirty="0" err="1" smtClean="0">
                          <a:effectLst/>
                        </a:rPr>
                        <a:t>vật</a:t>
                      </a:r>
                      <a:r>
                        <a:rPr lang="en-US" sz="2400" kern="1200" dirty="0" smtClean="0">
                          <a:effectLst/>
                        </a:rPr>
                        <a:t> </a:t>
                      </a:r>
                      <a:r>
                        <a:rPr lang="en-US" sz="2400" kern="1200" dirty="0" err="1" smtClean="0">
                          <a:effectLst/>
                        </a:rPr>
                        <a:t>rừng</a:t>
                      </a:r>
                      <a:r>
                        <a:rPr lang="en-US" sz="2400" kern="1200" dirty="0" smtClean="0">
                          <a:effectLst/>
                        </a:rPr>
                        <a:t> </a:t>
                      </a:r>
                      <a:r>
                        <a:rPr lang="en-US" sz="2400" kern="1200" dirty="0" err="1" smtClean="0">
                          <a:effectLst/>
                        </a:rPr>
                        <a:t>có</a:t>
                      </a:r>
                      <a:r>
                        <a:rPr lang="en-US" sz="2400" kern="1200" dirty="0" smtClean="0">
                          <a:effectLst/>
                        </a:rPr>
                        <a:t> </a:t>
                      </a:r>
                      <a:r>
                        <a:rPr lang="en-US" sz="2400" kern="1200" dirty="0" err="1" smtClean="0">
                          <a:effectLst/>
                        </a:rPr>
                        <a:t>nguồn</a:t>
                      </a:r>
                      <a:r>
                        <a:rPr lang="en-US" sz="2400" kern="1200" dirty="0" smtClean="0">
                          <a:effectLst/>
                        </a:rPr>
                        <a:t> </a:t>
                      </a:r>
                      <a:r>
                        <a:rPr lang="en-US" sz="2400" kern="1200" dirty="0" err="1" smtClean="0">
                          <a:effectLst/>
                        </a:rPr>
                        <a:t>gốc</a:t>
                      </a:r>
                      <a:r>
                        <a:rPr lang="en-US" sz="2400" kern="1200" dirty="0" smtClean="0">
                          <a:effectLst/>
                        </a:rPr>
                        <a:t> </a:t>
                      </a:r>
                      <a:r>
                        <a:rPr lang="en-US" sz="2400" kern="1200" dirty="0" err="1" smtClean="0">
                          <a:effectLst/>
                        </a:rPr>
                        <a:t>từ</a:t>
                      </a:r>
                      <a:r>
                        <a:rPr lang="en-US" sz="2400" kern="1200" dirty="0" smtClean="0">
                          <a:effectLst/>
                        </a:rPr>
                        <a:t> </a:t>
                      </a:r>
                      <a:r>
                        <a:rPr lang="en-US" sz="2400" kern="1200" dirty="0" err="1" smtClean="0">
                          <a:effectLst/>
                        </a:rPr>
                        <a:t>tự</a:t>
                      </a:r>
                      <a:r>
                        <a:rPr lang="en-US" sz="2400" kern="1200" dirty="0" smtClean="0">
                          <a:effectLst/>
                        </a:rPr>
                        <a:t> </a:t>
                      </a:r>
                      <a:r>
                        <a:rPr lang="en-US" sz="2400" kern="1200" dirty="0" err="1" smtClean="0">
                          <a:effectLst/>
                        </a:rPr>
                        <a:t>nhiên</a:t>
                      </a:r>
                      <a:r>
                        <a:rPr lang="en-US" sz="2400" kern="1200" dirty="0" smtClean="0">
                          <a:effectLst/>
                        </a:rPr>
                        <a:t>, </a:t>
                      </a:r>
                      <a:r>
                        <a:rPr lang="en-US" sz="2400" kern="1200" dirty="0" err="1" smtClean="0">
                          <a:effectLst/>
                        </a:rPr>
                        <a:t>nhập</a:t>
                      </a:r>
                      <a:r>
                        <a:rPr lang="en-US" sz="2400" kern="1200" dirty="0" smtClean="0">
                          <a:effectLst/>
                        </a:rPr>
                        <a:t> </a:t>
                      </a:r>
                      <a:r>
                        <a:rPr lang="en-US" sz="2400" kern="1200" dirty="0" err="1" smtClean="0">
                          <a:effectLst/>
                        </a:rPr>
                        <a:t>khẩu</a:t>
                      </a:r>
                      <a:r>
                        <a:rPr lang="en-US" sz="2400" kern="1200" dirty="0" smtClean="0">
                          <a:effectLst/>
                        </a:rPr>
                        <a:t> </a:t>
                      </a:r>
                      <a:r>
                        <a:rPr lang="en-US" sz="2400" kern="1200" dirty="0" err="1" smtClean="0">
                          <a:effectLst/>
                        </a:rPr>
                        <a:t>hoặc</a:t>
                      </a:r>
                      <a:r>
                        <a:rPr lang="en-US" sz="2400" kern="1200" dirty="0" smtClean="0">
                          <a:effectLst/>
                        </a:rPr>
                        <a:t> </a:t>
                      </a:r>
                      <a:r>
                        <a:rPr lang="en-US" sz="2400" kern="1200" dirty="0" err="1" smtClean="0">
                          <a:effectLst/>
                        </a:rPr>
                        <a:t>gây</a:t>
                      </a:r>
                      <a:r>
                        <a:rPr lang="en-US" sz="2400" kern="1200" dirty="0" smtClean="0">
                          <a:effectLst/>
                        </a:rPr>
                        <a:t> </a:t>
                      </a:r>
                      <a:r>
                        <a:rPr lang="en-US" sz="2400" kern="1200" dirty="0" err="1" smtClean="0">
                          <a:effectLst/>
                        </a:rPr>
                        <a:t>nuôi</a:t>
                      </a:r>
                      <a:r>
                        <a:rPr lang="en-US" sz="2400" kern="1200" dirty="0" smtClean="0">
                          <a:effectLst/>
                        </a:rPr>
                        <a:t>; </a:t>
                      </a:r>
                      <a:r>
                        <a:rPr lang="en-US" sz="2400" kern="1200" dirty="0" err="1" smtClean="0">
                          <a:effectLst/>
                        </a:rPr>
                        <a:t>động</a:t>
                      </a:r>
                      <a:r>
                        <a:rPr lang="en-US" sz="2400" kern="1200" dirty="0" smtClean="0">
                          <a:effectLst/>
                        </a:rPr>
                        <a:t> </a:t>
                      </a:r>
                      <a:r>
                        <a:rPr lang="en-US" sz="2400" kern="1200" dirty="0" err="1" smtClean="0">
                          <a:effectLst/>
                        </a:rPr>
                        <a:t>vật</a:t>
                      </a:r>
                      <a:r>
                        <a:rPr lang="en-US" sz="2400" kern="1200" dirty="0" smtClean="0">
                          <a:effectLst/>
                        </a:rPr>
                        <a:t> </a:t>
                      </a:r>
                      <a:r>
                        <a:rPr lang="en-US" sz="2400" kern="1200" dirty="0" err="1" smtClean="0">
                          <a:effectLst/>
                        </a:rPr>
                        <a:t>hoang</a:t>
                      </a:r>
                      <a:r>
                        <a:rPr lang="en-US" sz="2400" kern="1200" dirty="0" smtClean="0">
                          <a:effectLst/>
                        </a:rPr>
                        <a:t> </a:t>
                      </a:r>
                      <a:r>
                        <a:rPr lang="en-US" sz="2400" kern="1200" dirty="0" err="1" smtClean="0">
                          <a:effectLst/>
                        </a:rPr>
                        <a:t>dã</a:t>
                      </a:r>
                      <a:r>
                        <a:rPr lang="en-US" sz="2400" kern="1200" dirty="0" smtClean="0">
                          <a:effectLst/>
                        </a:rPr>
                        <a:t> </a:t>
                      </a:r>
                      <a:r>
                        <a:rPr lang="en-US" sz="2400" kern="1200" dirty="0" err="1" smtClean="0">
                          <a:effectLst/>
                        </a:rPr>
                        <a:t>nguy</a:t>
                      </a:r>
                      <a:r>
                        <a:rPr lang="en-US" sz="2400" kern="1200" dirty="0" smtClean="0">
                          <a:effectLst/>
                        </a:rPr>
                        <a:t> </a:t>
                      </a:r>
                      <a:r>
                        <a:rPr lang="en-US" sz="2400" kern="1200" dirty="0" err="1" smtClean="0">
                          <a:effectLst/>
                        </a:rPr>
                        <a:t>cấp</a:t>
                      </a:r>
                      <a:r>
                        <a:rPr lang="en-US" sz="2400" kern="1200" dirty="0" smtClean="0">
                          <a:effectLst/>
                        </a:rPr>
                        <a:t> </a:t>
                      </a:r>
                      <a:r>
                        <a:rPr lang="en-US" sz="2400" kern="1200" dirty="0" err="1" smtClean="0">
                          <a:effectLst/>
                        </a:rPr>
                        <a:t>thuộc</a:t>
                      </a:r>
                      <a:r>
                        <a:rPr lang="en-US" sz="2400" kern="1200" dirty="0" smtClean="0">
                          <a:effectLst/>
                        </a:rPr>
                        <a:t> </a:t>
                      </a:r>
                      <a:r>
                        <a:rPr lang="en-US" sz="2400" kern="1200" dirty="0" err="1" smtClean="0">
                          <a:effectLst/>
                        </a:rPr>
                        <a:t>Phụ</a:t>
                      </a:r>
                      <a:r>
                        <a:rPr lang="en-US" sz="2400" kern="1200" dirty="0" smtClean="0">
                          <a:effectLst/>
                        </a:rPr>
                        <a:t> </a:t>
                      </a:r>
                      <a:r>
                        <a:rPr lang="en-US" sz="2400" kern="1200" dirty="0" err="1" smtClean="0">
                          <a:effectLst/>
                        </a:rPr>
                        <a:t>lục</a:t>
                      </a:r>
                      <a:r>
                        <a:rPr lang="en-US" sz="2400" kern="1200" dirty="0" smtClean="0">
                          <a:effectLst/>
                        </a:rPr>
                        <a:t> CITES, </a:t>
                      </a:r>
                      <a:r>
                        <a:rPr lang="en-US" sz="2400" kern="1200" dirty="0" err="1" smtClean="0">
                          <a:effectLst/>
                        </a:rPr>
                        <a:t>trừ</a:t>
                      </a:r>
                      <a:r>
                        <a:rPr lang="en-US" sz="2400" kern="1200" dirty="0" smtClean="0">
                          <a:effectLst/>
                        </a:rPr>
                        <a:t> </a:t>
                      </a:r>
                      <a:r>
                        <a:rPr lang="en-US" sz="2400" kern="1200" dirty="0" err="1" smtClean="0">
                          <a:effectLst/>
                        </a:rPr>
                        <a:t>loài</a:t>
                      </a:r>
                      <a:r>
                        <a:rPr lang="en-US" sz="2400" kern="1200" dirty="0" smtClean="0">
                          <a:effectLst/>
                        </a:rPr>
                        <a:t> </a:t>
                      </a:r>
                      <a:r>
                        <a:rPr lang="en-US" sz="2400" kern="1200" dirty="0" err="1" smtClean="0">
                          <a:effectLst/>
                        </a:rPr>
                        <a:t>thủy</a:t>
                      </a:r>
                      <a:r>
                        <a:rPr lang="en-US" sz="2400" kern="1200" dirty="0" smtClean="0">
                          <a:effectLst/>
                        </a:rPr>
                        <a:t> </a:t>
                      </a:r>
                      <a:r>
                        <a:rPr lang="en-US" sz="2400" kern="1200" dirty="0" err="1" smtClean="0">
                          <a:effectLst/>
                        </a:rPr>
                        <a:t>sản</a:t>
                      </a:r>
                      <a:r>
                        <a:rPr lang="en-US" sz="2400" kern="1200" dirty="0" smtClean="0">
                          <a:effectLst/>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smtClean="0">
                        <a:effectLst/>
                      </a:endParaRPr>
                    </a:p>
                  </a:txBody>
                  <a:tcPr anchor="ctr"/>
                </a:tc>
                <a:extLst>
                  <a:ext uri="{0D108BD9-81ED-4DB2-BD59-A6C34878D82A}">
                    <a16:rowId xmlns:a16="http://schemas.microsoft.com/office/drawing/2014/main" val="1028144742"/>
                  </a:ext>
                </a:extLst>
              </a:tr>
              <a:tr h="292860">
                <a:tc>
                  <a:txBody>
                    <a:bodyPr/>
                    <a:lstStyle/>
                    <a:p>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smtClean="0">
                        <a:effectLst/>
                      </a:endParaRPr>
                    </a:p>
                  </a:txBody>
                  <a:tcPr anchor="ctr"/>
                </a:tc>
                <a:extLst>
                  <a:ext uri="{0D108BD9-81ED-4DB2-BD59-A6C34878D82A}">
                    <a16:rowId xmlns:a16="http://schemas.microsoft.com/office/drawing/2014/main" val="1476439700"/>
                  </a:ext>
                </a:extLst>
              </a:tr>
              <a:tr h="1130008">
                <a:tc>
                  <a:txBody>
                    <a:bodyPr/>
                    <a:lstStyle/>
                    <a:p>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400" kern="1200" dirty="0" smtClean="0">
                        <a:effectLst/>
                      </a:endParaRPr>
                    </a:p>
                  </a:txBody>
                  <a:tcPr anchor="ctr"/>
                </a:tc>
                <a:extLst>
                  <a:ext uri="{0D108BD9-81ED-4DB2-BD59-A6C34878D82A}">
                    <a16:rowId xmlns:a16="http://schemas.microsoft.com/office/drawing/2014/main" val="3370449660"/>
                  </a:ext>
                </a:extLst>
              </a:tr>
              <a:tr h="1174889">
                <a:tc>
                  <a:txBody>
                    <a:bodyPr/>
                    <a:lstStyle/>
                    <a:p>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kern="1200" dirty="0" smtClean="0">
                        <a:effectLst/>
                      </a:endParaRPr>
                    </a:p>
                  </a:txBody>
                  <a:tcPr anchor="ctr"/>
                </a:tc>
                <a:extLst>
                  <a:ext uri="{0D108BD9-81ED-4DB2-BD59-A6C34878D82A}">
                    <a16:rowId xmlns:a16="http://schemas.microsoft.com/office/drawing/2014/main" val="100939076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329411682"/>
              </p:ext>
            </p:extLst>
          </p:nvPr>
        </p:nvGraphicFramePr>
        <p:xfrm>
          <a:off x="7086600" y="1667889"/>
          <a:ext cx="4864100" cy="4246121"/>
        </p:xfrm>
        <a:graphic>
          <a:graphicData uri="http://schemas.openxmlformats.org/drawingml/2006/table">
            <a:tbl>
              <a:tblPr firstRow="1" bandRow="1">
                <a:tableStyleId>{5C22544A-7EE6-4342-B048-85BDC9FD1C3A}</a:tableStyleId>
              </a:tblPr>
              <a:tblGrid>
                <a:gridCol w="4864100">
                  <a:extLst>
                    <a:ext uri="{9D8B030D-6E8A-4147-A177-3AD203B41FA5}">
                      <a16:colId xmlns:a16="http://schemas.microsoft.com/office/drawing/2014/main" val="1317319242"/>
                    </a:ext>
                  </a:extLst>
                </a:gridCol>
              </a:tblGrid>
              <a:tr h="1021837">
                <a:tc>
                  <a:txBody>
                    <a:bodyPr/>
                    <a:lstStyle/>
                    <a:p>
                      <a:pPr algn="ctr"/>
                      <a:r>
                        <a:rPr lang="en-US" sz="2400" b="1" kern="1200" dirty="0" smtClean="0">
                          <a:solidFill>
                            <a:schemeClr val="lt1"/>
                          </a:solidFill>
                          <a:effectLst/>
                          <a:latin typeface="+mn-lt"/>
                          <a:ea typeface="+mn-ea"/>
                          <a:cs typeface="+mn-cs"/>
                        </a:rPr>
                        <a:t>Hồ sơ lâm sản khi </a:t>
                      </a:r>
                      <a:r>
                        <a:rPr lang="vi-VN" sz="2400" b="1" kern="1200" dirty="0" smtClean="0">
                          <a:solidFill>
                            <a:schemeClr val="lt1"/>
                          </a:solidFill>
                          <a:effectLst/>
                          <a:latin typeface="+mn-lt"/>
                          <a:ea typeface="+mn-ea"/>
                          <a:cs typeface="+mn-cs"/>
                        </a:rPr>
                        <a:t>mua bán, </a:t>
                      </a:r>
                      <a:r>
                        <a:rPr lang="en-US" sz="2400" b="1" kern="1200" dirty="0" smtClean="0">
                          <a:solidFill>
                            <a:schemeClr val="lt1"/>
                          </a:solidFill>
                          <a:effectLst/>
                          <a:latin typeface="+mn-lt"/>
                          <a:ea typeface="+mn-ea"/>
                          <a:cs typeface="+mn-cs"/>
                        </a:rPr>
                        <a:t>chuyển giao quyền sở hữu</a:t>
                      </a:r>
                      <a:r>
                        <a:rPr lang="vi-VN" sz="2400" b="1" kern="1200" dirty="0" smtClean="0">
                          <a:solidFill>
                            <a:schemeClr val="lt1"/>
                          </a:solidFill>
                          <a:effectLst/>
                          <a:latin typeface="+mn-lt"/>
                          <a:ea typeface="+mn-ea"/>
                          <a:cs typeface="+mn-cs"/>
                        </a:rPr>
                        <a:t>, vận chuyển trong nước</a:t>
                      </a:r>
                      <a:endParaRPr lang="en-US" sz="2400" dirty="0"/>
                    </a:p>
                  </a:txBody>
                  <a:tcPr/>
                </a:tc>
                <a:extLst>
                  <a:ext uri="{0D108BD9-81ED-4DB2-BD59-A6C34878D82A}">
                    <a16:rowId xmlns:a16="http://schemas.microsoft.com/office/drawing/2014/main" val="2863160547"/>
                  </a:ext>
                </a:extLst>
              </a:tr>
              <a:tr h="1021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kern="1200" dirty="0" smtClean="0">
                          <a:solidFill>
                            <a:schemeClr val="dk1"/>
                          </a:solidFill>
                          <a:effectLst/>
                          <a:latin typeface="+mn-lt"/>
                          <a:ea typeface="+mn-ea"/>
                          <a:cs typeface="+mn-cs"/>
                        </a:rPr>
                        <a:t>a) </a:t>
                      </a:r>
                      <a:r>
                        <a:rPr lang="en-US" sz="2400" kern="1200" dirty="0" smtClean="0">
                          <a:solidFill>
                            <a:schemeClr val="dk1"/>
                          </a:solidFill>
                          <a:effectLst/>
                          <a:latin typeface="+mn-lt"/>
                          <a:ea typeface="+mn-ea"/>
                          <a:cs typeface="+mn-cs"/>
                        </a:rPr>
                        <a:t>Bản chính Bảng kê lâm sản có xác nhận của Cơ quan Kiểm lâm sở </a:t>
                      </a:r>
                      <a:r>
                        <a:rPr lang="vi-VN" sz="2400" kern="1200" dirty="0" smtClean="0">
                          <a:solidFill>
                            <a:schemeClr val="dk1"/>
                          </a:solidFill>
                          <a:effectLst/>
                          <a:latin typeface="+mn-lt"/>
                          <a:ea typeface="+mn-ea"/>
                          <a:cs typeface="+mn-cs"/>
                        </a:rPr>
                        <a:t>tại;</a:t>
                      </a:r>
                      <a:endParaRPr lang="en-US" sz="24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4011399384"/>
                  </a:ext>
                </a:extLst>
              </a:tr>
              <a:tr h="203556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2400" kern="1200" dirty="0" smtClean="0">
                          <a:solidFill>
                            <a:schemeClr val="dk1"/>
                          </a:solidFill>
                          <a:effectLst/>
                          <a:latin typeface="+mn-lt"/>
                          <a:ea typeface="+mn-ea"/>
                          <a:cs typeface="+mn-cs"/>
                        </a:rPr>
                        <a:t>b) Bản sao hồ sơ mua</a:t>
                      </a:r>
                      <a:r>
                        <a:rPr lang="en-US" sz="2400" kern="1200" dirty="0" smtClean="0">
                          <a:solidFill>
                            <a:schemeClr val="dk1"/>
                          </a:solidFill>
                          <a:effectLst/>
                          <a:latin typeface="+mn-lt"/>
                          <a:ea typeface="+mn-ea"/>
                          <a:cs typeface="+mn-cs"/>
                        </a:rPr>
                        <a:t> bán</a:t>
                      </a:r>
                      <a:r>
                        <a:rPr lang="vi-VN" sz="2400" kern="1200" dirty="0" smtClean="0">
                          <a:solidFill>
                            <a:schemeClr val="dk1"/>
                          </a:solidFill>
                          <a:effectLst/>
                          <a:latin typeface="+mn-lt"/>
                          <a:ea typeface="+mn-ea"/>
                          <a:cs typeface="+mn-cs"/>
                        </a:rPr>
                        <a:t>, chuyển giao quyền sở hữu</a:t>
                      </a:r>
                      <a:r>
                        <a:rPr lang="en-US" sz="2400" kern="1200" dirty="0" smtClean="0">
                          <a:solidFill>
                            <a:schemeClr val="dk1"/>
                          </a:solidFill>
                          <a:effectLst/>
                          <a:latin typeface="+mn-lt"/>
                          <a:ea typeface="+mn-ea"/>
                          <a:cs typeface="+mn-cs"/>
                        </a:rPr>
                        <a:t> liền kề</a:t>
                      </a:r>
                      <a:r>
                        <a:rPr lang="vi-VN" sz="2400" kern="1200" dirty="0" smtClean="0">
                          <a:solidFill>
                            <a:schemeClr val="dk1"/>
                          </a:solidFill>
                          <a:effectLst/>
                          <a:latin typeface="+mn-lt"/>
                          <a:ea typeface="+mn-ea"/>
                          <a:cs typeface="+mn-cs"/>
                        </a:rPr>
                        <a:t> trước đó</a:t>
                      </a:r>
                      <a:r>
                        <a:rPr lang="en-US" sz="2400" kern="1200" dirty="0" smtClean="0">
                          <a:solidFill>
                            <a:schemeClr val="dk1"/>
                          </a:solidFill>
                          <a:effectLst/>
                          <a:latin typeface="+mn-lt"/>
                          <a:ea typeface="+mn-ea"/>
                          <a:cs typeface="+mn-cs"/>
                        </a:rPr>
                        <a:t> hoặc sử dụng m</a:t>
                      </a:r>
                      <a:r>
                        <a:rPr lang="vi-VN" sz="2400" kern="1200" dirty="0" smtClean="0">
                          <a:solidFill>
                            <a:schemeClr val="dk1"/>
                          </a:solidFill>
                          <a:effectLst/>
                          <a:latin typeface="+mn-lt"/>
                          <a:ea typeface="+mn-ea"/>
                          <a:cs typeface="+mn-cs"/>
                        </a:rPr>
                        <a:t>ã phản hồi nhanh (QR) chứa đựng </a:t>
                      </a:r>
                      <a:r>
                        <a:rPr lang="en-US" sz="2400" kern="1200" dirty="0" smtClean="0">
                          <a:solidFill>
                            <a:schemeClr val="dk1"/>
                          </a:solidFill>
                          <a:effectLst/>
                          <a:latin typeface="+mn-lt"/>
                          <a:ea typeface="+mn-ea"/>
                          <a:cs typeface="+mn-cs"/>
                        </a:rPr>
                        <a:t>hồ sơ quy định tại điểm này trên Bảng kê lâm sản</a:t>
                      </a:r>
                      <a:r>
                        <a:rPr lang="vi-VN" sz="2400" kern="1200" dirty="0" smtClean="0">
                          <a:solidFill>
                            <a:schemeClr val="dk1"/>
                          </a:solidFill>
                          <a:effectLst/>
                          <a:latin typeface="+mn-lt"/>
                          <a:ea typeface="+mn-ea"/>
                          <a:cs typeface="+mn-cs"/>
                        </a:rPr>
                        <a:t>.</a:t>
                      </a:r>
                      <a:endParaRPr lang="en-US"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307278592"/>
                  </a:ext>
                </a:extLst>
              </a:tr>
            </a:tbl>
          </a:graphicData>
        </a:graphic>
      </p:graphicFrame>
      <p:sp>
        <p:nvSpPr>
          <p:cNvPr id="9" name="Right Arrow 8"/>
          <p:cNvSpPr/>
          <p:nvPr/>
        </p:nvSpPr>
        <p:spPr>
          <a:xfrm>
            <a:off x="6286500" y="2800349"/>
            <a:ext cx="533400" cy="1981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6570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7355617"/>
              </p:ext>
            </p:extLst>
          </p:nvPr>
        </p:nvGraphicFramePr>
        <p:xfrm>
          <a:off x="1676400" y="762000"/>
          <a:ext cx="10363200" cy="6476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z="1600" smtClean="0"/>
              <a:t>6/22/2023</a:t>
            </a:fld>
            <a:endParaRPr lang="en-US" sz="1600" dirty="0"/>
          </a:p>
        </p:txBody>
      </p:sp>
      <p:sp>
        <p:nvSpPr>
          <p:cNvPr id="5" name="Slide Number Placeholder 4"/>
          <p:cNvSpPr>
            <a:spLocks noGrp="1"/>
          </p:cNvSpPr>
          <p:nvPr>
            <p:ph type="sldNum" sz="quarter" idx="12"/>
          </p:nvPr>
        </p:nvSpPr>
        <p:spPr/>
        <p:txBody>
          <a:bodyPr/>
          <a:lstStyle/>
          <a:p>
            <a:fld id="{C70D3A15-4C43-420A-867E-5D00651CC0AB}" type="slidenum">
              <a:rPr lang="en-US" sz="1600" smtClean="0"/>
              <a:t>57</a:t>
            </a:fld>
            <a:endParaRPr lang="en-US" sz="1600"/>
          </a:p>
        </p:txBody>
      </p:sp>
      <p:sp>
        <p:nvSpPr>
          <p:cNvPr id="6" name="Rounded Rectangle 5"/>
          <p:cNvSpPr/>
          <p:nvPr/>
        </p:nvSpPr>
        <p:spPr>
          <a:xfrm>
            <a:off x="1657350" y="342900"/>
            <a:ext cx="94488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tx2"/>
                </a:solidFill>
              </a:rPr>
              <a:t>Điều 19. Hồ sơ lâm sản khi xuất khẩu</a:t>
            </a:r>
            <a:endParaRPr lang="en-US" sz="4000" dirty="0">
              <a:solidFill>
                <a:schemeClr val="tx2"/>
              </a:solidFill>
            </a:endParaRPr>
          </a:p>
        </p:txBody>
      </p:sp>
      <p:sp>
        <p:nvSpPr>
          <p:cNvPr id="8" name="Flowchart: Delay 7"/>
          <p:cNvSpPr/>
          <p:nvPr/>
        </p:nvSpPr>
        <p:spPr>
          <a:xfrm>
            <a:off x="152400" y="1600199"/>
            <a:ext cx="2667000" cy="4419600"/>
          </a:xfrm>
          <a:prstGeom prst="flowChartDelay">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 Đối với lâm sản ngoài </a:t>
            </a:r>
            <a:r>
              <a:rPr lang="en-US" sz="3600" b="1" dirty="0" smtClean="0"/>
              <a:t>gỗ</a:t>
            </a:r>
            <a:endParaRPr lang="en-US" sz="4400" b="1" dirty="0"/>
          </a:p>
        </p:txBody>
      </p:sp>
    </p:spTree>
    <p:extLst>
      <p:ext uri="{BB962C8B-B14F-4D97-AF65-F5344CB8AC3E}">
        <p14:creationId xmlns:p14="http://schemas.microsoft.com/office/powerpoint/2010/main" val="38481496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a:solidFill>
            <a:srgbClr val="00B0F0"/>
          </a:solidFill>
        </p:spPr>
        <p:txBody>
          <a:bodyPr>
            <a:noAutofit/>
          </a:bodyPr>
          <a:lstStyle/>
          <a:p>
            <a:r>
              <a:rPr lang="en-US" sz="2800" b="1" dirty="0">
                <a:solidFill>
                  <a:schemeClr val="bg1"/>
                </a:solidFill>
                <a:latin typeface="+mn-lt"/>
              </a:rPr>
              <a:t>Điều 20. Hồ sơ lâm sản tại cơ sở chế biến, kinh doanh</a:t>
            </a:r>
            <a:r>
              <a:rPr lang="vi-VN" sz="2800" b="1" dirty="0">
                <a:solidFill>
                  <a:schemeClr val="bg1"/>
                </a:solidFill>
                <a:latin typeface="+mn-lt"/>
              </a:rPr>
              <a:t>, cất giữ</a:t>
            </a:r>
            <a:r>
              <a:rPr lang="en-US" sz="2800" b="1" dirty="0">
                <a:solidFill>
                  <a:schemeClr val="bg1"/>
                </a:solidFill>
                <a:latin typeface="+mn-lt"/>
              </a:rPr>
              <a:t> gỗ, thực vật rừng</a:t>
            </a:r>
            <a:r>
              <a:rPr lang="vi-VN" sz="2800" b="1" dirty="0">
                <a:solidFill>
                  <a:schemeClr val="bg1"/>
                </a:solidFill>
                <a:latin typeface="+mn-lt"/>
              </a:rPr>
              <a:t>, động vật rừng</a:t>
            </a:r>
            <a:r>
              <a:rPr lang="en-US" sz="2800" b="1" dirty="0">
                <a:solidFill>
                  <a:schemeClr val="bg1"/>
                </a:solidFill>
                <a:latin typeface="+mn-lt"/>
              </a:rPr>
              <a:t>, các loài thuộc Phụ lục </a:t>
            </a:r>
            <a:r>
              <a:rPr lang="en-US" sz="2800" b="1" dirty="0" smtClean="0">
                <a:solidFill>
                  <a:schemeClr val="bg1"/>
                </a:solidFill>
                <a:latin typeface="+mn-lt"/>
              </a:rPr>
              <a:t>CITES</a:t>
            </a:r>
            <a:endParaRPr lang="en-US" sz="2800" dirty="0">
              <a:solidFill>
                <a:schemeClr val="bg1"/>
              </a:solidFill>
              <a:latin typeface="+mn-lt"/>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dirty="0"/>
          </a:p>
        </p:txBody>
      </p:sp>
      <p:sp>
        <p:nvSpPr>
          <p:cNvPr id="5" name="Slide Number Placeholder 4"/>
          <p:cNvSpPr>
            <a:spLocks noGrp="1"/>
          </p:cNvSpPr>
          <p:nvPr>
            <p:ph type="sldNum" sz="quarter" idx="12"/>
          </p:nvPr>
        </p:nvSpPr>
        <p:spPr/>
        <p:txBody>
          <a:bodyPr/>
          <a:lstStyle/>
          <a:p>
            <a:fld id="{C70D3A15-4C43-420A-867E-5D00651CC0AB}" type="slidenum">
              <a:rPr lang="en-US" smtClean="0"/>
              <a:t>58</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79264003"/>
              </p:ext>
            </p:extLst>
          </p:nvPr>
        </p:nvGraphicFramePr>
        <p:xfrm>
          <a:off x="457200" y="1448118"/>
          <a:ext cx="11277600" cy="5309374"/>
        </p:xfrm>
        <a:graphic>
          <a:graphicData uri="http://schemas.openxmlformats.org/drawingml/2006/table">
            <a:tbl>
              <a:tblPr firstRow="1" bandRow="1">
                <a:tableStyleId>{5C22544A-7EE6-4342-B048-85BDC9FD1C3A}</a:tableStyleId>
              </a:tblPr>
              <a:tblGrid>
                <a:gridCol w="1253067">
                  <a:extLst>
                    <a:ext uri="{9D8B030D-6E8A-4147-A177-3AD203B41FA5}">
                      <a16:colId xmlns:a16="http://schemas.microsoft.com/office/drawing/2014/main" val="2349881969"/>
                    </a:ext>
                  </a:extLst>
                </a:gridCol>
                <a:gridCol w="10024533">
                  <a:extLst>
                    <a:ext uri="{9D8B030D-6E8A-4147-A177-3AD203B41FA5}">
                      <a16:colId xmlns:a16="http://schemas.microsoft.com/office/drawing/2014/main" val="543963348"/>
                    </a:ext>
                  </a:extLst>
                </a:gridCol>
              </a:tblGrid>
              <a:tr h="635176">
                <a:tc>
                  <a:txBody>
                    <a:bodyPr/>
                    <a:lstStyle/>
                    <a:p>
                      <a:pPr algn="ctr"/>
                      <a:r>
                        <a:rPr lang="en-US" sz="2400" dirty="0" smtClean="0"/>
                        <a:t>Khoản</a:t>
                      </a:r>
                      <a:endParaRPr lang="en-US" sz="2400" dirty="0"/>
                    </a:p>
                  </a:txBody>
                  <a:tcPr/>
                </a:tc>
                <a:tc>
                  <a:txBody>
                    <a:bodyPr/>
                    <a:lstStyle/>
                    <a:p>
                      <a:pPr algn="ctr"/>
                      <a:r>
                        <a:rPr lang="en-US" sz="2400" dirty="0" smtClean="0"/>
                        <a:t>Quy định</a:t>
                      </a:r>
                      <a:endParaRPr lang="en-US" sz="2400" dirty="0"/>
                    </a:p>
                  </a:txBody>
                  <a:tcPr/>
                </a:tc>
                <a:extLst>
                  <a:ext uri="{0D108BD9-81ED-4DB2-BD59-A6C34878D82A}">
                    <a16:rowId xmlns:a16="http://schemas.microsoft.com/office/drawing/2014/main" val="2615772427"/>
                  </a:ext>
                </a:extLst>
              </a:tr>
              <a:tr h="1096331">
                <a:tc>
                  <a:txBody>
                    <a:bodyPr/>
                    <a:lstStyle/>
                    <a:p>
                      <a:pPr algn="ctr"/>
                      <a:r>
                        <a:rPr lang="en-US" sz="2400" dirty="0" smtClean="0"/>
                        <a:t>1</a:t>
                      </a:r>
                      <a:endParaRPr lang="en-US" sz="2400" dirty="0"/>
                    </a:p>
                  </a:txBody>
                  <a:tcPr anchor="ctr"/>
                </a:tc>
                <a:tc>
                  <a:txBody>
                    <a:bodyPr/>
                    <a:lstStyle/>
                    <a:p>
                      <a:pPr algn="just"/>
                      <a:r>
                        <a:rPr lang="en-US" sz="2400" kern="1200" dirty="0" smtClean="0">
                          <a:solidFill>
                            <a:schemeClr val="dk1"/>
                          </a:solidFill>
                          <a:effectLst/>
                          <a:latin typeface="+mn-lt"/>
                          <a:ea typeface="+mn-ea"/>
                          <a:cs typeface="+mn-cs"/>
                        </a:rPr>
                        <a:t>Bản chính hồ sơ nguồn gốc lâm sản sau khai thác, nhập khẩu, gây nuôi </a:t>
                      </a:r>
                      <a:r>
                        <a:rPr lang="vi-VN" sz="2400" kern="1200" dirty="0" smtClean="0">
                          <a:solidFill>
                            <a:schemeClr val="dk1"/>
                          </a:solidFill>
                          <a:effectLst/>
                          <a:latin typeface="+mn-lt"/>
                          <a:ea typeface="+mn-ea"/>
                          <a:cs typeface="+mn-cs"/>
                        </a:rPr>
                        <a:t>hoặc sau xử lý tịch thu </a:t>
                      </a:r>
                      <a:r>
                        <a:rPr lang="en-US" sz="2400" kern="1200" dirty="0" smtClean="0">
                          <a:solidFill>
                            <a:schemeClr val="dk1"/>
                          </a:solidFill>
                          <a:effectLst/>
                          <a:latin typeface="+mn-lt"/>
                          <a:ea typeface="+mn-ea"/>
                          <a:cs typeface="+mn-cs"/>
                        </a:rPr>
                        <a:t>đối với trường hợp chủ cơ sở trực tiếp khai thác, nhập khẩu hoặc mua lâm sản sau xử lý tịch thu.</a:t>
                      </a:r>
                      <a:endParaRPr lang="en-US" sz="2400" dirty="0"/>
                    </a:p>
                  </a:txBody>
                  <a:tcPr anchor="ctr"/>
                </a:tc>
                <a:extLst>
                  <a:ext uri="{0D108BD9-81ED-4DB2-BD59-A6C34878D82A}">
                    <a16:rowId xmlns:a16="http://schemas.microsoft.com/office/drawing/2014/main" val="2518113627"/>
                  </a:ext>
                </a:extLst>
              </a:tr>
              <a:tr h="1096331">
                <a:tc>
                  <a:txBody>
                    <a:bodyPr/>
                    <a:lstStyle/>
                    <a:p>
                      <a:pPr algn="ctr"/>
                      <a:r>
                        <a:rPr lang="en-US" sz="2400" dirty="0" smtClean="0"/>
                        <a:t>2</a:t>
                      </a:r>
                      <a:endParaRPr lang="en-US" sz="2400" dirty="0"/>
                    </a:p>
                  </a:txBody>
                  <a:tcPr anchor="ctr"/>
                </a:tc>
                <a:tc>
                  <a:txBody>
                    <a:bodyPr/>
                    <a:lstStyle/>
                    <a:p>
                      <a:pPr algn="just"/>
                      <a:r>
                        <a:rPr lang="en-US" sz="2400" kern="1200" dirty="0" smtClean="0">
                          <a:solidFill>
                            <a:schemeClr val="dk1"/>
                          </a:solidFill>
                          <a:effectLst/>
                          <a:latin typeface="+mn-lt"/>
                          <a:ea typeface="+mn-ea"/>
                          <a:cs typeface="+mn-cs"/>
                        </a:rPr>
                        <a:t>Bản chính Bảng kê lâm sản và bản sao hồ sơ lâm sản chuyển giao quyền sở hữu từ tổ chức, cá nhân liền kề trước đó.</a:t>
                      </a:r>
                      <a:endParaRPr lang="en-US" sz="2400" dirty="0"/>
                    </a:p>
                  </a:txBody>
                  <a:tcPr anchor="ctr"/>
                </a:tc>
                <a:extLst>
                  <a:ext uri="{0D108BD9-81ED-4DB2-BD59-A6C34878D82A}">
                    <a16:rowId xmlns:a16="http://schemas.microsoft.com/office/drawing/2014/main" val="3784012835"/>
                  </a:ext>
                </a:extLst>
              </a:tr>
              <a:tr h="635176">
                <a:tc>
                  <a:txBody>
                    <a:bodyPr/>
                    <a:lstStyle/>
                    <a:p>
                      <a:pPr algn="ctr"/>
                      <a:r>
                        <a:rPr lang="en-US" sz="2400" dirty="0" smtClean="0"/>
                        <a:t>3</a:t>
                      </a:r>
                      <a:endParaRPr lang="en-US" sz="2400" dirty="0"/>
                    </a:p>
                  </a:txBody>
                  <a:tcPr anchor="ctr"/>
                </a:tc>
                <a:tc>
                  <a:txBody>
                    <a:bodyPr/>
                    <a:lstStyle/>
                    <a:p>
                      <a:pPr algn="just"/>
                      <a:r>
                        <a:rPr lang="en-US" sz="2400" kern="1200" dirty="0" smtClean="0">
                          <a:solidFill>
                            <a:schemeClr val="dk1"/>
                          </a:solidFill>
                          <a:effectLst/>
                          <a:latin typeface="+mn-lt"/>
                          <a:ea typeface="+mn-ea"/>
                          <a:cs typeface="+mn-cs"/>
                        </a:rPr>
                        <a:t>Bản sao hồ sơ lâm sản khi xuất bán hoặc chuyển giao quyền sở hữu cho tổ chức, cá nhân.</a:t>
                      </a:r>
                      <a:endParaRPr lang="en-US" sz="2400" dirty="0"/>
                    </a:p>
                  </a:txBody>
                  <a:tcPr anchor="ctr"/>
                </a:tc>
                <a:extLst>
                  <a:ext uri="{0D108BD9-81ED-4DB2-BD59-A6C34878D82A}">
                    <a16:rowId xmlns:a16="http://schemas.microsoft.com/office/drawing/2014/main" val="1667477739"/>
                  </a:ext>
                </a:extLst>
              </a:tr>
              <a:tr h="1566187">
                <a:tc>
                  <a:txBody>
                    <a:bodyPr/>
                    <a:lstStyle/>
                    <a:p>
                      <a:pPr algn="ctr"/>
                      <a:r>
                        <a:rPr lang="en-US" sz="2400" dirty="0" smtClean="0"/>
                        <a:t>4</a:t>
                      </a:r>
                      <a:endParaRPr lang="en-US" sz="2400" dirty="0"/>
                    </a:p>
                  </a:txBody>
                  <a:tcPr anchor="ctr"/>
                </a:tc>
                <a:tc>
                  <a:txBody>
                    <a:bodyPr/>
                    <a:lstStyle/>
                    <a:p>
                      <a:pPr algn="just"/>
                      <a:r>
                        <a:rPr lang="en-US" sz="2400" kern="1200" dirty="0" smtClean="0">
                          <a:solidFill>
                            <a:schemeClr val="dk1"/>
                          </a:solidFill>
                          <a:effectLst/>
                          <a:latin typeface="+mn-lt"/>
                          <a:ea typeface="+mn-ea"/>
                          <a:cs typeface="+mn-cs"/>
                        </a:rPr>
                        <a:t>Sổ theo dõi nhập, xuất lâm sản đối với tổ chức, hộ kinh doanh theo Mẫu số 07 tại Phụ lục ban hành kèm theo Thông tư này. Chủ lâm sản có trách nhiệm cập nhật các thông tin vào Sổ theo dõi nhập, xuất lâm sản khi nhập, xuất lâm sản.</a:t>
                      </a:r>
                      <a:endParaRPr lang="en-US" sz="2400" dirty="0"/>
                    </a:p>
                  </a:txBody>
                  <a:tcPr anchor="ctr"/>
                </a:tc>
                <a:extLst>
                  <a:ext uri="{0D108BD9-81ED-4DB2-BD59-A6C34878D82A}">
                    <a16:rowId xmlns:a16="http://schemas.microsoft.com/office/drawing/2014/main" val="2138373905"/>
                  </a:ext>
                </a:extLst>
              </a:tr>
            </a:tbl>
          </a:graphicData>
        </a:graphic>
      </p:graphicFrame>
    </p:spTree>
    <p:extLst>
      <p:ext uri="{BB962C8B-B14F-4D97-AF65-F5344CB8AC3E}">
        <p14:creationId xmlns:p14="http://schemas.microsoft.com/office/powerpoint/2010/main" val="14182789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a:solidFill>
            <a:srgbClr val="00B0F0"/>
          </a:solidFill>
        </p:spPr>
        <p:txBody>
          <a:bodyPr>
            <a:noAutofit/>
          </a:bodyPr>
          <a:lstStyle/>
          <a:p>
            <a:r>
              <a:rPr lang="en-US" sz="2800" b="1" dirty="0">
                <a:solidFill>
                  <a:schemeClr val="bg1"/>
                </a:solidFill>
                <a:latin typeface="+mn-lt"/>
              </a:rPr>
              <a:t>Điều 20. Hồ sơ lâm sản tại cơ sở chế biến, kinh doanh</a:t>
            </a:r>
            <a:r>
              <a:rPr lang="vi-VN" sz="2800" b="1" dirty="0">
                <a:solidFill>
                  <a:schemeClr val="bg1"/>
                </a:solidFill>
                <a:latin typeface="+mn-lt"/>
              </a:rPr>
              <a:t>, cất giữ</a:t>
            </a:r>
            <a:r>
              <a:rPr lang="en-US" sz="2800" b="1" dirty="0">
                <a:solidFill>
                  <a:schemeClr val="bg1"/>
                </a:solidFill>
                <a:latin typeface="+mn-lt"/>
              </a:rPr>
              <a:t> gỗ, thực vật rừng</a:t>
            </a:r>
            <a:r>
              <a:rPr lang="vi-VN" sz="2800" b="1" dirty="0">
                <a:solidFill>
                  <a:schemeClr val="bg1"/>
                </a:solidFill>
                <a:latin typeface="+mn-lt"/>
              </a:rPr>
              <a:t>, động vật rừng</a:t>
            </a:r>
            <a:r>
              <a:rPr lang="en-US" sz="2800" b="1" dirty="0">
                <a:solidFill>
                  <a:schemeClr val="bg1"/>
                </a:solidFill>
                <a:latin typeface="+mn-lt"/>
              </a:rPr>
              <a:t>, các loài thuộc Phụ lục </a:t>
            </a:r>
            <a:r>
              <a:rPr lang="en-US" sz="2800" b="1" dirty="0" smtClean="0">
                <a:solidFill>
                  <a:schemeClr val="bg1"/>
                </a:solidFill>
                <a:latin typeface="+mn-lt"/>
              </a:rPr>
              <a:t>CITES</a:t>
            </a:r>
            <a:endParaRPr lang="en-US" sz="2800" dirty="0">
              <a:solidFill>
                <a:schemeClr val="bg1"/>
              </a:solidFill>
              <a:latin typeface="+mn-lt"/>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dirty="0"/>
          </a:p>
        </p:txBody>
      </p:sp>
      <p:sp>
        <p:nvSpPr>
          <p:cNvPr id="5" name="Slide Number Placeholder 4"/>
          <p:cNvSpPr>
            <a:spLocks noGrp="1"/>
          </p:cNvSpPr>
          <p:nvPr>
            <p:ph type="sldNum" sz="quarter" idx="12"/>
          </p:nvPr>
        </p:nvSpPr>
        <p:spPr/>
        <p:txBody>
          <a:bodyPr/>
          <a:lstStyle/>
          <a:p>
            <a:fld id="{C70D3A15-4C43-420A-867E-5D00651CC0AB}" type="slidenum">
              <a:rPr lang="en-US" smtClean="0"/>
              <a:t>59</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72394046"/>
              </p:ext>
            </p:extLst>
          </p:nvPr>
        </p:nvGraphicFramePr>
        <p:xfrm>
          <a:off x="335280" y="1828800"/>
          <a:ext cx="11277600" cy="4362613"/>
        </p:xfrm>
        <a:graphic>
          <a:graphicData uri="http://schemas.openxmlformats.org/drawingml/2006/table">
            <a:tbl>
              <a:tblPr firstRow="1" bandRow="1">
                <a:tableStyleId>{93296810-A885-4BE3-A3E7-6D5BEEA58F35}</a:tableStyleId>
              </a:tblPr>
              <a:tblGrid>
                <a:gridCol w="1253067">
                  <a:extLst>
                    <a:ext uri="{9D8B030D-6E8A-4147-A177-3AD203B41FA5}">
                      <a16:colId xmlns:a16="http://schemas.microsoft.com/office/drawing/2014/main" val="2349881969"/>
                    </a:ext>
                  </a:extLst>
                </a:gridCol>
                <a:gridCol w="10024533">
                  <a:extLst>
                    <a:ext uri="{9D8B030D-6E8A-4147-A177-3AD203B41FA5}">
                      <a16:colId xmlns:a16="http://schemas.microsoft.com/office/drawing/2014/main" val="543963348"/>
                    </a:ext>
                  </a:extLst>
                </a:gridCol>
              </a:tblGrid>
              <a:tr h="452818">
                <a:tc>
                  <a:txBody>
                    <a:bodyPr/>
                    <a:lstStyle/>
                    <a:p>
                      <a:pPr algn="ctr"/>
                      <a:r>
                        <a:rPr lang="en-US" sz="2400" dirty="0" smtClean="0"/>
                        <a:t>Khoản</a:t>
                      </a:r>
                      <a:endParaRPr lang="en-US" sz="2400" dirty="0"/>
                    </a:p>
                  </a:txBody>
                  <a:tcPr/>
                </a:tc>
                <a:tc>
                  <a:txBody>
                    <a:bodyPr/>
                    <a:lstStyle/>
                    <a:p>
                      <a:pPr algn="ctr"/>
                      <a:r>
                        <a:rPr lang="en-US" sz="2400" dirty="0" smtClean="0"/>
                        <a:t>Quy định</a:t>
                      </a:r>
                      <a:endParaRPr lang="en-US" sz="2400" dirty="0"/>
                    </a:p>
                  </a:txBody>
                  <a:tcPr/>
                </a:tc>
                <a:extLst>
                  <a:ext uri="{0D108BD9-81ED-4DB2-BD59-A6C34878D82A}">
                    <a16:rowId xmlns:a16="http://schemas.microsoft.com/office/drawing/2014/main" val="2615772427"/>
                  </a:ext>
                </a:extLst>
              </a:tr>
              <a:tr h="1463449">
                <a:tc>
                  <a:txBody>
                    <a:bodyPr/>
                    <a:lstStyle/>
                    <a:p>
                      <a:pPr algn="ctr"/>
                      <a:r>
                        <a:rPr lang="en-US" sz="2400" dirty="0" smtClean="0"/>
                        <a:t>5</a:t>
                      </a:r>
                      <a:endParaRPr lang="en-US" sz="2400" dirty="0"/>
                    </a:p>
                  </a:txBody>
                  <a:tcPr anchor="ctr"/>
                </a:tc>
                <a:tc>
                  <a:txBody>
                    <a:bodyPr/>
                    <a:lstStyle/>
                    <a:p>
                      <a:pPr algn="just"/>
                      <a:r>
                        <a:rPr lang="en-US" sz="2400" kern="1200" dirty="0" smtClean="0">
                          <a:effectLst/>
                        </a:rPr>
                        <a:t>Đối với các loài thuộc Danh mục thực vật rừng, động vật rừng nguy cấp, quý hiếm; loài thuộc Phụ lục CITES: Các loại sổ theo quy định của Chính phủ về quản lý thực vật rừng, động vật rừng nguy cấp, quý, hiếm và thực thi Công ước về buôn bán quốc tế các loài động vật, thực vật hoang dã nguy cấp.</a:t>
                      </a:r>
                      <a:endParaRPr lang="en-US" sz="2400" dirty="0"/>
                    </a:p>
                  </a:txBody>
                  <a:tcPr anchor="ctr"/>
                </a:tc>
                <a:extLst>
                  <a:ext uri="{0D108BD9-81ED-4DB2-BD59-A6C34878D82A}">
                    <a16:rowId xmlns:a16="http://schemas.microsoft.com/office/drawing/2014/main" val="2518113627"/>
                  </a:ext>
                </a:extLst>
              </a:tr>
              <a:tr h="2350933">
                <a:tc>
                  <a:txBody>
                    <a:bodyPr/>
                    <a:lstStyle/>
                    <a:p>
                      <a:pPr algn="ctr"/>
                      <a:r>
                        <a:rPr lang="en-US" sz="2400" dirty="0" smtClean="0"/>
                        <a:t>6</a:t>
                      </a:r>
                      <a:endParaRPr lang="en-US" sz="2400" dirty="0"/>
                    </a:p>
                  </a:txBody>
                  <a:tcPr anchor="ctr"/>
                </a:tc>
                <a:tc>
                  <a:txBody>
                    <a:bodyPr/>
                    <a:lstStyle/>
                    <a:p>
                      <a:pPr algn="just"/>
                      <a:r>
                        <a:rPr lang="en-US" sz="2400" kern="1200" dirty="0" smtClean="0">
                          <a:effectLst/>
                        </a:rPr>
                        <a:t>Chủ lâm sản có trách nhiệm lưu giữ hồ sơ lâm sản tương ứng với từng giai đoạn của chuỗi cung ứng lâm sản, bao gồm: Hồ sơ nguồn gốc lâm sản sau khai thác, vận chuyển, chế biến, sản xuất, mua bán, chuyển giao quyền sở hữu nhập khẩu, lâm sản sau xử lý tịch thu theo quy định tại Thông tư này.</a:t>
                      </a:r>
                      <a:endParaRPr lang="en-US" sz="2400" dirty="0"/>
                    </a:p>
                  </a:txBody>
                  <a:tcPr anchor="ctr"/>
                </a:tc>
                <a:extLst>
                  <a:ext uri="{0D108BD9-81ED-4DB2-BD59-A6C34878D82A}">
                    <a16:rowId xmlns:a16="http://schemas.microsoft.com/office/drawing/2014/main" val="3784012835"/>
                  </a:ext>
                </a:extLst>
              </a:tr>
            </a:tbl>
          </a:graphicData>
        </a:graphic>
      </p:graphicFrame>
    </p:spTree>
    <p:extLst>
      <p:ext uri="{BB962C8B-B14F-4D97-AF65-F5344CB8AC3E}">
        <p14:creationId xmlns:p14="http://schemas.microsoft.com/office/powerpoint/2010/main" val="2954401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0070C0"/>
          </a:solidFill>
        </p:spPr>
        <p:txBody>
          <a:bodyPr>
            <a:normAutofit/>
          </a:bodyPr>
          <a:lstStyle/>
          <a:p>
            <a:r>
              <a:rPr lang="vi-VN" sz="3600" b="1" dirty="0">
                <a:solidFill>
                  <a:schemeClr val="bg1"/>
                </a:solidFill>
                <a:latin typeface="+mn-lt"/>
              </a:rPr>
              <a:t>2. Quan </a:t>
            </a:r>
            <a:r>
              <a:rPr lang="vi-VN" sz="3600" b="1" dirty="0" smtClean="0">
                <a:solidFill>
                  <a:schemeClr val="bg1"/>
                </a:solidFill>
                <a:latin typeface="+mn-lt"/>
              </a:rPr>
              <a:t>điểm</a:t>
            </a:r>
            <a:endParaRPr lang="vi-VN" sz="3600" dirty="0">
              <a:solidFill>
                <a:schemeClr val="bg1"/>
              </a:solidFill>
              <a:latin typeface="+mn-lt"/>
            </a:endParaRPr>
          </a:p>
        </p:txBody>
      </p:sp>
      <p:sp>
        <p:nvSpPr>
          <p:cNvPr id="3" name="Content Placeholder 2"/>
          <p:cNvSpPr>
            <a:spLocks noGrp="1"/>
          </p:cNvSpPr>
          <p:nvPr>
            <p:ph idx="1"/>
          </p:nvPr>
        </p:nvSpPr>
        <p:spPr>
          <a:xfrm>
            <a:off x="609600" y="1143000"/>
            <a:ext cx="10820400" cy="5578475"/>
          </a:xfrm>
        </p:spPr>
        <p:txBody>
          <a:bodyPr>
            <a:noAutofit/>
          </a:bodyPr>
          <a:lstStyle/>
          <a:p>
            <a:pPr marL="0" indent="0" algn="just">
              <a:buNone/>
            </a:pPr>
            <a:r>
              <a:rPr lang="vi-VN" dirty="0"/>
              <a:t>- </a:t>
            </a:r>
            <a:r>
              <a:rPr lang="vi-VN" dirty="0" smtClean="0"/>
              <a:t>Thông </a:t>
            </a:r>
            <a:r>
              <a:rPr lang="vi-VN" dirty="0"/>
              <a:t>tư phải đảm bảo phù hợp với các quy định của Luật Lâm nghiệp và các văn bản quy phạm pháp luật có liên quan; đảm bảo tính hợp hiến, hợp pháp, phù hợp với Điều ước quốc tế mà Việt Nam là thành viên.</a:t>
            </a:r>
            <a:endParaRPr lang="en-US" dirty="0"/>
          </a:p>
          <a:p>
            <a:pPr marL="0" indent="0" algn="just">
              <a:buNone/>
            </a:pPr>
            <a:r>
              <a:rPr lang="vi-VN" dirty="0"/>
              <a:t>- Các quy định </a:t>
            </a:r>
            <a:r>
              <a:rPr lang="vi-VN" dirty="0" smtClean="0"/>
              <a:t>cụ </a:t>
            </a:r>
            <a:r>
              <a:rPr lang="vi-VN" dirty="0"/>
              <a:t>thể, chi tiết, đáp ứng yêu cầu thực tiễn, đảm bảo tính khả thi, chặt chẽ, thuận tiện trong triển khai thực hiện.</a:t>
            </a:r>
            <a:endParaRPr lang="en-US" dirty="0"/>
          </a:p>
          <a:p>
            <a:pPr marL="0" indent="0" algn="just">
              <a:buNone/>
            </a:pPr>
            <a:r>
              <a:rPr lang="vi-VN" dirty="0"/>
              <a:t>- Kế thừa những nội dung phù hợp tại các văn bản quy phạm pháp luật có liên quan</a:t>
            </a:r>
            <a:r>
              <a:rPr lang="en-US" dirty="0"/>
              <a:t>; </a:t>
            </a:r>
            <a:r>
              <a:rPr lang="en-US" dirty="0" err="1"/>
              <a:t>giải</a:t>
            </a:r>
            <a:r>
              <a:rPr lang="en-US" dirty="0"/>
              <a:t> </a:t>
            </a:r>
            <a:r>
              <a:rPr lang="en-US" dirty="0" err="1"/>
              <a:t>quyết</a:t>
            </a:r>
            <a:r>
              <a:rPr lang="vi-VN" dirty="0"/>
              <a:t> những </a:t>
            </a:r>
            <a:r>
              <a:rPr lang="en-US" dirty="0" err="1"/>
              <a:t>khó</a:t>
            </a:r>
            <a:r>
              <a:rPr lang="en-US" dirty="0"/>
              <a:t> </a:t>
            </a:r>
            <a:r>
              <a:rPr lang="en-US" dirty="0" err="1"/>
              <a:t>khăn</a:t>
            </a:r>
            <a:r>
              <a:rPr lang="en-US" dirty="0"/>
              <a:t>, </a:t>
            </a:r>
            <a:r>
              <a:rPr lang="vi-VN" dirty="0"/>
              <a:t>tồn tại và </a:t>
            </a:r>
            <a:r>
              <a:rPr lang="en-US" dirty="0" err="1"/>
              <a:t>đảm</a:t>
            </a:r>
            <a:r>
              <a:rPr lang="en-US" dirty="0"/>
              <a:t> </a:t>
            </a:r>
            <a:r>
              <a:rPr lang="en-US" dirty="0" err="1"/>
              <a:t>bảo</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tình</a:t>
            </a:r>
            <a:r>
              <a:rPr lang="en-US" dirty="0"/>
              <a:t> </a:t>
            </a:r>
            <a:r>
              <a:rPr lang="en-US" dirty="0" err="1"/>
              <a:t>hình</a:t>
            </a:r>
            <a:r>
              <a:rPr lang="en-US" dirty="0"/>
              <a:t> </a:t>
            </a:r>
            <a:r>
              <a:rPr lang="vi-VN" dirty="0"/>
              <a:t>thực tiễn.</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a:t>
            </a:fld>
            <a:endParaRPr lang="en-US"/>
          </a:p>
        </p:txBody>
      </p:sp>
    </p:spTree>
    <p:extLst>
      <p:ext uri="{BB962C8B-B14F-4D97-AF65-F5344CB8AC3E}">
        <p14:creationId xmlns:p14="http://schemas.microsoft.com/office/powerpoint/2010/main" val="23088934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z="2100" smtClean="0"/>
              <a:t>6/22/2023</a:t>
            </a:fld>
            <a:endParaRPr lang="en-US" sz="2100"/>
          </a:p>
        </p:txBody>
      </p:sp>
      <p:sp>
        <p:nvSpPr>
          <p:cNvPr id="5" name="Slide Number Placeholder 4"/>
          <p:cNvSpPr>
            <a:spLocks noGrp="1"/>
          </p:cNvSpPr>
          <p:nvPr>
            <p:ph type="sldNum" sz="quarter" idx="12"/>
          </p:nvPr>
        </p:nvSpPr>
        <p:spPr/>
        <p:txBody>
          <a:bodyPr/>
          <a:lstStyle/>
          <a:p>
            <a:fld id="{C70D3A15-4C43-420A-867E-5D00651CC0AB}" type="slidenum">
              <a:rPr lang="en-US" sz="2100" smtClean="0"/>
              <a:t>60</a:t>
            </a:fld>
            <a:endParaRPr lang="en-US" sz="2100"/>
          </a:p>
        </p:txBody>
      </p:sp>
      <p:sp>
        <p:nvSpPr>
          <p:cNvPr id="7" name="Rounded Rectangle 6"/>
          <p:cNvSpPr/>
          <p:nvPr/>
        </p:nvSpPr>
        <p:spPr>
          <a:xfrm>
            <a:off x="2377440" y="104813"/>
            <a:ext cx="9357360" cy="1086774"/>
          </a:xfrm>
          <a:prstGeom prst="roundRect">
            <a:avLst/>
          </a:prstGeom>
          <a:solidFill>
            <a:srgbClr val="71EC34">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a) Mã số cơ sở nuôi được cơ quan Nhà nước có thẩm quyền cấp đối với cơ sở nuôi động vật rừng nguy cấp, quý, hiếm; động vật hoang dã nguy cấp thuộc các Phụ lục CITES;</a:t>
            </a:r>
          </a:p>
        </p:txBody>
      </p:sp>
      <p:sp>
        <p:nvSpPr>
          <p:cNvPr id="8" name="Rounded Rectangle 7"/>
          <p:cNvSpPr/>
          <p:nvPr/>
        </p:nvSpPr>
        <p:spPr>
          <a:xfrm>
            <a:off x="2362200" y="1280161"/>
            <a:ext cx="9372600" cy="1663058"/>
          </a:xfrm>
          <a:prstGeom prst="roundRect">
            <a:avLst/>
          </a:prstGeom>
          <a:solidFill>
            <a:schemeClr val="accent6">
              <a:lumMod val="60000"/>
              <a:lumOff val="4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100" dirty="0"/>
              <a:t>b) Bản chính h</a:t>
            </a:r>
            <a:r>
              <a:rPr lang="en-US" sz="2100" dirty="0"/>
              <a:t>ồ sơ nguồn gốc</a:t>
            </a:r>
            <a:r>
              <a:rPr lang="vi-VN" sz="2100" dirty="0"/>
              <a:t> động vật </a:t>
            </a:r>
            <a:r>
              <a:rPr lang="en-US" sz="2100" dirty="0"/>
              <a:t>được</a:t>
            </a:r>
            <a:r>
              <a:rPr lang="vi-VN" sz="2100" dirty="0"/>
              <a:t> khai thác trong nước, nhập khẩu hoặc gây nuôi đối với chủ cơ sở đồng thời là tổ chức, cá nhân trực tiếp khai thác, nhập khẩu hoặc gây nuôi</a:t>
            </a:r>
            <a:r>
              <a:rPr lang="en-US" sz="2100" dirty="0"/>
              <a:t>;</a:t>
            </a:r>
            <a:r>
              <a:rPr lang="vi-VN" sz="2100" dirty="0"/>
              <a:t> Bản sao hoặc bản điện tử h</a:t>
            </a:r>
            <a:r>
              <a:rPr lang="en-US" sz="2100" dirty="0"/>
              <a:t>ồ sơ nguồn gốc</a:t>
            </a:r>
            <a:r>
              <a:rPr lang="vi-VN" sz="2100" dirty="0"/>
              <a:t> khai thác, nhập khẩu hoặc gây nuôi đối với chủ cơ sở không trực tiếp khai thác, nhập khẩu hoặc gây nuôi;</a:t>
            </a:r>
            <a:endParaRPr lang="en-US" sz="2100" dirty="0"/>
          </a:p>
        </p:txBody>
      </p:sp>
      <p:sp>
        <p:nvSpPr>
          <p:cNvPr id="9" name="Rounded Rectangle 8"/>
          <p:cNvSpPr/>
          <p:nvPr/>
        </p:nvSpPr>
        <p:spPr>
          <a:xfrm>
            <a:off x="2362199" y="3087029"/>
            <a:ext cx="9372601" cy="852487"/>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t>c) Bản chính hồ sơ lâm sản khi nhận chuyển giao quyền sở hữu từ tổ chức, cá nhân liền kề trước đó;</a:t>
            </a:r>
          </a:p>
        </p:txBody>
      </p:sp>
      <p:sp>
        <p:nvSpPr>
          <p:cNvPr id="10" name="Rounded Rectangle 9"/>
          <p:cNvSpPr/>
          <p:nvPr/>
        </p:nvSpPr>
        <p:spPr>
          <a:xfrm>
            <a:off x="30480" y="1467619"/>
            <a:ext cx="2040786" cy="4091305"/>
          </a:xfrm>
          <a:prstGeom prst="roundRect">
            <a:avLst/>
          </a:prstGeom>
          <a:solidFill>
            <a:srgbClr val="00B050"/>
          </a:solidFill>
          <a:ln w="57150">
            <a:solidFill>
              <a:srgbClr val="FFFF00"/>
            </a:solidFill>
          </a:ln>
          <a:effectLst>
            <a:glow rad="101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2100" b="1" dirty="0">
                <a:solidFill>
                  <a:srgbClr val="FFFF00"/>
                </a:solidFill>
              </a:rPr>
              <a:t>Điều </a:t>
            </a:r>
            <a:r>
              <a:rPr lang="vi-VN" sz="2100" b="1" dirty="0">
                <a:solidFill>
                  <a:srgbClr val="FFFF00"/>
                </a:solidFill>
              </a:rPr>
              <a:t>2</a:t>
            </a:r>
            <a:r>
              <a:rPr lang="en-US" sz="2100" b="1" dirty="0">
                <a:solidFill>
                  <a:srgbClr val="FFFF00"/>
                </a:solidFill>
              </a:rPr>
              <a:t>1. Hồ sơ lâm sản tại cơ sở nuôi, </a:t>
            </a:r>
            <a:r>
              <a:rPr lang="en-US" sz="2100" b="1" dirty="0" smtClean="0">
                <a:solidFill>
                  <a:srgbClr val="FFFF00"/>
                </a:solidFill>
              </a:rPr>
              <a:t>trồng</a:t>
            </a:r>
          </a:p>
          <a:p>
            <a:r>
              <a:rPr lang="en-US" sz="2100" dirty="0">
                <a:solidFill>
                  <a:srgbClr val="FFFF00"/>
                </a:solidFill>
              </a:rPr>
              <a:t>1. Hồ sơ lâm sản tại cơ sở nuôi các loài động vật rừng; động vật thuộc Phụ lục CITES</a:t>
            </a:r>
            <a:r>
              <a:rPr lang="en-US" sz="2100" dirty="0" smtClean="0">
                <a:solidFill>
                  <a:srgbClr val="FFFF00"/>
                </a:solidFill>
              </a:rPr>
              <a:t>:</a:t>
            </a:r>
            <a:endParaRPr lang="en-US" sz="2100" b="1" dirty="0" smtClean="0">
              <a:solidFill>
                <a:srgbClr val="FFFF00"/>
              </a:solidFill>
            </a:endParaRPr>
          </a:p>
          <a:p>
            <a:endParaRPr lang="en-US" sz="2100" dirty="0">
              <a:solidFill>
                <a:srgbClr val="FFFF00"/>
              </a:solidFill>
            </a:endParaRPr>
          </a:p>
        </p:txBody>
      </p:sp>
      <p:sp>
        <p:nvSpPr>
          <p:cNvPr id="11" name="Rounded Rectangle 10"/>
          <p:cNvSpPr/>
          <p:nvPr/>
        </p:nvSpPr>
        <p:spPr>
          <a:xfrm>
            <a:off x="2377440" y="4131621"/>
            <a:ext cx="9357360" cy="1143000"/>
          </a:xfrm>
          <a:prstGeom prst="roundRect">
            <a:avLst/>
          </a:prstGeom>
          <a:solidFill>
            <a:srgbClr val="FFFF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rgbClr val="002060"/>
                </a:solidFill>
              </a:rPr>
              <a:t>d) Bản sao hồ sơ lâm sản khi xuất bán hoặc chuyển giao quyền sở hữu cho tổ chức, cá nhân;</a:t>
            </a:r>
          </a:p>
        </p:txBody>
      </p:sp>
      <p:sp>
        <p:nvSpPr>
          <p:cNvPr id="12" name="Rounded Rectangle 11"/>
          <p:cNvSpPr/>
          <p:nvPr/>
        </p:nvSpPr>
        <p:spPr>
          <a:xfrm>
            <a:off x="2362200" y="5404185"/>
            <a:ext cx="9372600" cy="1065015"/>
          </a:xfrm>
          <a:prstGeom prst="roundRect">
            <a:avLst/>
          </a:prstGeom>
          <a:solidFill>
            <a:schemeClr val="accent2">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100" dirty="0"/>
              <a:t>đ</a:t>
            </a:r>
            <a:r>
              <a:rPr lang="en-US" sz="2100" dirty="0"/>
              <a:t>) Các loại sổ theo quy định của Chính phủ về quản lý thực vật rừng, động vật rừng nguy cấp, quý, hiếm và thực thi Công ước về buôn bán quốc tế các loài động vật, thực vật hoang dã nguy cấp.</a:t>
            </a:r>
          </a:p>
        </p:txBody>
      </p:sp>
    </p:spTree>
    <p:extLst>
      <p:ext uri="{BB962C8B-B14F-4D97-AF65-F5344CB8AC3E}">
        <p14:creationId xmlns:p14="http://schemas.microsoft.com/office/powerpoint/2010/main" val="39707550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868362"/>
          </a:xfrm>
          <a:solidFill>
            <a:srgbClr val="00B0F0"/>
          </a:solidFill>
        </p:spPr>
        <p:txBody>
          <a:bodyPr>
            <a:noAutofit/>
          </a:bodyPr>
          <a:lstStyle/>
          <a:p>
            <a:r>
              <a:rPr lang="en-US" sz="2800" b="1" dirty="0">
                <a:solidFill>
                  <a:schemeClr val="bg1"/>
                </a:solidFill>
                <a:latin typeface="+mn-lt"/>
              </a:rPr>
              <a:t>2. Hồ sơ lâm sản tại cơ sở trồng thực vật rừng nguy cấp, quý, hiếm; thực vật thuộc Phụ lục </a:t>
            </a:r>
            <a:r>
              <a:rPr lang="en-US" sz="2800" b="1" dirty="0" smtClean="0">
                <a:solidFill>
                  <a:schemeClr val="bg1"/>
                </a:solidFill>
                <a:latin typeface="+mn-lt"/>
              </a:rPr>
              <a:t>CITES</a:t>
            </a:r>
            <a:endParaRPr lang="en-US" sz="2800" b="1" dirty="0">
              <a:solidFill>
                <a:schemeClr val="bg1"/>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0767633"/>
              </p:ext>
            </p:extLst>
          </p:nvPr>
        </p:nvGraphicFramePr>
        <p:xfrm>
          <a:off x="152400" y="1219200"/>
          <a:ext cx="11811000" cy="5247640"/>
        </p:xfrm>
        <a:graphic>
          <a:graphicData uri="http://schemas.openxmlformats.org/drawingml/2006/table">
            <a:tbl>
              <a:tblPr firstRow="1" bandRow="1">
                <a:tableStyleId>{93296810-A885-4BE3-A3E7-6D5BEEA58F35}</a:tableStyleId>
              </a:tblPr>
              <a:tblGrid>
                <a:gridCol w="984250">
                  <a:extLst>
                    <a:ext uri="{9D8B030D-6E8A-4147-A177-3AD203B41FA5}">
                      <a16:colId xmlns:a16="http://schemas.microsoft.com/office/drawing/2014/main" val="2433828775"/>
                    </a:ext>
                  </a:extLst>
                </a:gridCol>
                <a:gridCol w="10826750">
                  <a:extLst>
                    <a:ext uri="{9D8B030D-6E8A-4147-A177-3AD203B41FA5}">
                      <a16:colId xmlns:a16="http://schemas.microsoft.com/office/drawing/2014/main" val="1094285979"/>
                    </a:ext>
                  </a:extLst>
                </a:gridCol>
              </a:tblGrid>
              <a:tr h="457200">
                <a:tc>
                  <a:txBody>
                    <a:bodyPr/>
                    <a:lstStyle/>
                    <a:p>
                      <a:pPr algn="ctr"/>
                      <a:r>
                        <a:rPr lang="en-US" sz="2200" dirty="0" smtClean="0"/>
                        <a:t>Điểm</a:t>
                      </a:r>
                      <a:endParaRPr lang="en-US" sz="2200" dirty="0"/>
                    </a:p>
                  </a:txBody>
                  <a:tcPr/>
                </a:tc>
                <a:tc>
                  <a:txBody>
                    <a:bodyPr/>
                    <a:lstStyle/>
                    <a:p>
                      <a:pPr algn="ctr"/>
                      <a:r>
                        <a:rPr lang="en-US" sz="2200" dirty="0" smtClean="0"/>
                        <a:t>Quy định</a:t>
                      </a:r>
                      <a:endParaRPr lang="en-US" sz="2200" dirty="0"/>
                    </a:p>
                  </a:txBody>
                  <a:tcPr/>
                </a:tc>
                <a:extLst>
                  <a:ext uri="{0D108BD9-81ED-4DB2-BD59-A6C34878D82A}">
                    <a16:rowId xmlns:a16="http://schemas.microsoft.com/office/drawing/2014/main" val="903804691"/>
                  </a:ext>
                </a:extLst>
              </a:tr>
              <a:tr h="749300">
                <a:tc>
                  <a:txBody>
                    <a:bodyPr/>
                    <a:lstStyle/>
                    <a:p>
                      <a:pPr algn="ctr"/>
                      <a:r>
                        <a:rPr lang="en-US" sz="2200" dirty="0" smtClean="0"/>
                        <a:t>a</a:t>
                      </a:r>
                      <a:endParaRPr lang="en-US" sz="2200" dirty="0"/>
                    </a:p>
                  </a:txBody>
                  <a:tcPr anchor="ctr"/>
                </a:tc>
                <a:tc>
                  <a:txBody>
                    <a:bodyPr/>
                    <a:lstStyle/>
                    <a:p>
                      <a:pPr algn="just"/>
                      <a:r>
                        <a:rPr lang="en-US" sz="2200" kern="1200" dirty="0" smtClean="0">
                          <a:solidFill>
                            <a:schemeClr val="dk1"/>
                          </a:solidFill>
                          <a:effectLst/>
                          <a:latin typeface="+mn-lt"/>
                          <a:ea typeface="+mn-ea"/>
                          <a:cs typeface="+mn-cs"/>
                        </a:rPr>
                        <a:t>Mã số cơ sở trồng được cơ quan Nhà nước có thẩm quyền cấp;</a:t>
                      </a:r>
                      <a:endParaRPr lang="en-US" sz="2200" dirty="0"/>
                    </a:p>
                  </a:txBody>
                  <a:tcPr anchor="ctr"/>
                </a:tc>
                <a:extLst>
                  <a:ext uri="{0D108BD9-81ED-4DB2-BD59-A6C34878D82A}">
                    <a16:rowId xmlns:a16="http://schemas.microsoft.com/office/drawing/2014/main" val="3192667111"/>
                  </a:ext>
                </a:extLst>
              </a:tr>
              <a:tr h="749300">
                <a:tc>
                  <a:txBody>
                    <a:bodyPr/>
                    <a:lstStyle/>
                    <a:p>
                      <a:pPr algn="ctr"/>
                      <a:r>
                        <a:rPr lang="en-US" sz="2200" dirty="0" smtClean="0"/>
                        <a:t>b</a:t>
                      </a:r>
                      <a:endParaRPr lang="en-US" sz="2200" dirty="0"/>
                    </a:p>
                  </a:txBody>
                  <a:tcPr anchor="ctr"/>
                </a:tc>
                <a:tc>
                  <a:txBody>
                    <a:bodyPr/>
                    <a:lstStyle/>
                    <a:p>
                      <a:pPr algn="just"/>
                      <a:r>
                        <a:rPr lang="vi-VN" sz="2200" kern="1200" dirty="0" smtClean="0">
                          <a:solidFill>
                            <a:schemeClr val="dk1"/>
                          </a:solidFill>
                          <a:effectLst/>
                          <a:latin typeface="+mn-lt"/>
                          <a:ea typeface="+mn-ea"/>
                          <a:cs typeface="+mn-cs"/>
                        </a:rPr>
                        <a:t>Bản chính h</a:t>
                      </a:r>
                      <a:r>
                        <a:rPr lang="en-US" sz="2200" kern="1200" dirty="0" smtClean="0">
                          <a:solidFill>
                            <a:schemeClr val="dk1"/>
                          </a:solidFill>
                          <a:effectLst/>
                          <a:latin typeface="+mn-lt"/>
                          <a:ea typeface="+mn-ea"/>
                          <a:cs typeface="+mn-cs"/>
                        </a:rPr>
                        <a:t>ồ sơ nguồn gốc</a:t>
                      </a:r>
                      <a:r>
                        <a:rPr lang="vi-VN" sz="2200" kern="1200" dirty="0" smtClean="0">
                          <a:solidFill>
                            <a:schemeClr val="dk1"/>
                          </a:solidFill>
                          <a:effectLst/>
                          <a:latin typeface="+mn-lt"/>
                          <a:ea typeface="+mn-ea"/>
                          <a:cs typeface="+mn-cs"/>
                        </a:rPr>
                        <a:t> lâm sản khai thác trong nước, nhập khẩu hoặc trồng cấy nhân tạo đối với chủ cơ sở đồng thời là tổ chức, cá nhân trực tiếp khai thác, nhập khẩu hoặc trồng cấy nhân tạo</a:t>
                      </a:r>
                      <a:r>
                        <a:rPr lang="en-US" sz="2200" kern="1200" dirty="0" smtClean="0">
                          <a:solidFill>
                            <a:schemeClr val="dk1"/>
                          </a:solidFill>
                          <a:effectLst/>
                          <a:latin typeface="+mn-lt"/>
                          <a:ea typeface="+mn-ea"/>
                          <a:cs typeface="+mn-cs"/>
                        </a:rPr>
                        <a:t>; b</a:t>
                      </a:r>
                      <a:r>
                        <a:rPr lang="vi-VN" sz="2200" kern="1200" dirty="0" smtClean="0">
                          <a:solidFill>
                            <a:schemeClr val="dk1"/>
                          </a:solidFill>
                          <a:effectLst/>
                          <a:latin typeface="+mn-lt"/>
                          <a:ea typeface="+mn-ea"/>
                          <a:cs typeface="+mn-cs"/>
                        </a:rPr>
                        <a:t>ản sao hoặc bản điện tử h</a:t>
                      </a:r>
                      <a:r>
                        <a:rPr lang="en-US" sz="2200" kern="1200" dirty="0" smtClean="0">
                          <a:solidFill>
                            <a:schemeClr val="dk1"/>
                          </a:solidFill>
                          <a:effectLst/>
                          <a:latin typeface="+mn-lt"/>
                          <a:ea typeface="+mn-ea"/>
                          <a:cs typeface="+mn-cs"/>
                        </a:rPr>
                        <a:t>ồ sơ nguồn gốc</a:t>
                      </a:r>
                      <a:r>
                        <a:rPr lang="vi-VN" sz="2200" kern="1200" dirty="0" smtClean="0">
                          <a:solidFill>
                            <a:schemeClr val="dk1"/>
                          </a:solidFill>
                          <a:effectLst/>
                          <a:latin typeface="+mn-lt"/>
                          <a:ea typeface="+mn-ea"/>
                          <a:cs typeface="+mn-cs"/>
                        </a:rPr>
                        <a:t> khai thác, nhập khẩu hoặc trồng cấy nhân tạo đối với chủ cơ sở không trực tiếp khai thác, nhập khẩu hoặc trồng cấy nhân tạo;</a:t>
                      </a:r>
                      <a:endParaRPr lang="en-US" sz="2200" dirty="0"/>
                    </a:p>
                  </a:txBody>
                  <a:tcPr anchor="ctr"/>
                </a:tc>
                <a:extLst>
                  <a:ext uri="{0D108BD9-81ED-4DB2-BD59-A6C34878D82A}">
                    <a16:rowId xmlns:a16="http://schemas.microsoft.com/office/drawing/2014/main" val="373032454"/>
                  </a:ext>
                </a:extLst>
              </a:tr>
              <a:tr h="749300">
                <a:tc>
                  <a:txBody>
                    <a:bodyPr/>
                    <a:lstStyle/>
                    <a:p>
                      <a:pPr algn="ctr"/>
                      <a:r>
                        <a:rPr lang="en-US" sz="2200" dirty="0" smtClean="0"/>
                        <a:t>c</a:t>
                      </a:r>
                      <a:endParaRPr lang="en-US" sz="2200" dirty="0"/>
                    </a:p>
                  </a:txBody>
                  <a:tcPr anchor="ctr"/>
                </a:tc>
                <a:tc>
                  <a:txBody>
                    <a:bodyPr/>
                    <a:lstStyle/>
                    <a:p>
                      <a:pPr algn="just"/>
                      <a:r>
                        <a:rPr lang="en-US" sz="2200" kern="1200" dirty="0" smtClean="0">
                          <a:solidFill>
                            <a:schemeClr val="dk1"/>
                          </a:solidFill>
                          <a:effectLst/>
                          <a:latin typeface="+mn-lt"/>
                          <a:ea typeface="+mn-ea"/>
                          <a:cs typeface="+mn-cs"/>
                        </a:rPr>
                        <a:t>Bản chính hồ sơ lâm sản khi nhận chuyển giao quyền sở hữu từ tổ chức, cá nhân khác trước đó;</a:t>
                      </a:r>
                      <a:endParaRPr lang="en-US" sz="2200" dirty="0"/>
                    </a:p>
                  </a:txBody>
                  <a:tcPr anchor="ctr"/>
                </a:tc>
                <a:extLst>
                  <a:ext uri="{0D108BD9-81ED-4DB2-BD59-A6C34878D82A}">
                    <a16:rowId xmlns:a16="http://schemas.microsoft.com/office/drawing/2014/main" val="402332408"/>
                  </a:ext>
                </a:extLst>
              </a:tr>
              <a:tr h="749300">
                <a:tc>
                  <a:txBody>
                    <a:bodyPr/>
                    <a:lstStyle/>
                    <a:p>
                      <a:pPr algn="ctr"/>
                      <a:r>
                        <a:rPr lang="en-US" sz="2200" dirty="0" smtClean="0"/>
                        <a:t>d</a:t>
                      </a:r>
                      <a:endParaRPr lang="en-US" sz="2200" dirty="0"/>
                    </a:p>
                  </a:txBody>
                  <a:tcPr anchor="ctr"/>
                </a:tc>
                <a:tc>
                  <a:txBody>
                    <a:bodyPr/>
                    <a:lstStyle/>
                    <a:p>
                      <a:pPr algn="just"/>
                      <a:r>
                        <a:rPr lang="en-US" sz="2200" kern="1200" dirty="0" smtClean="0">
                          <a:solidFill>
                            <a:schemeClr val="dk1"/>
                          </a:solidFill>
                          <a:effectLst/>
                          <a:latin typeface="+mn-lt"/>
                          <a:ea typeface="+mn-ea"/>
                          <a:cs typeface="+mn-cs"/>
                        </a:rPr>
                        <a:t>Bản sao hồ sơ lâm sản khi xuất bán hoặc chuyển giao quyền sở hữu cho tổ chức, cá nhân khác;</a:t>
                      </a:r>
                      <a:endParaRPr lang="en-US" sz="2200" dirty="0"/>
                    </a:p>
                  </a:txBody>
                  <a:tcPr anchor="ctr"/>
                </a:tc>
                <a:extLst>
                  <a:ext uri="{0D108BD9-81ED-4DB2-BD59-A6C34878D82A}">
                    <a16:rowId xmlns:a16="http://schemas.microsoft.com/office/drawing/2014/main" val="1454555437"/>
                  </a:ext>
                </a:extLst>
              </a:tr>
              <a:tr h="749300">
                <a:tc>
                  <a:txBody>
                    <a:bodyPr/>
                    <a:lstStyle/>
                    <a:p>
                      <a:pPr algn="ctr"/>
                      <a:r>
                        <a:rPr lang="en-US" sz="2200" dirty="0" smtClean="0"/>
                        <a:t>đ</a:t>
                      </a:r>
                      <a:endParaRPr lang="en-US" sz="2200" dirty="0"/>
                    </a:p>
                  </a:txBody>
                  <a:tcPr anchor="ctr"/>
                </a:tc>
                <a:tc>
                  <a:txBody>
                    <a:bodyPr/>
                    <a:lstStyle/>
                    <a:p>
                      <a:pPr algn="just"/>
                      <a:r>
                        <a:rPr lang="en-US" sz="2200" kern="1200" dirty="0" smtClean="0">
                          <a:solidFill>
                            <a:schemeClr val="dk1"/>
                          </a:solidFill>
                          <a:effectLst/>
                          <a:latin typeface="+mn-lt"/>
                          <a:ea typeface="+mn-ea"/>
                          <a:cs typeface="+mn-cs"/>
                        </a:rPr>
                        <a:t>Các loại sổ theo quy định của Chính phủ về quản lý thực vật rừng, động vật rừng nguy cấp, quý, hiếm và thực thi Công ước về buôn bán quốc tế các loài động vật, thực vật hoang dã nguy cấp.</a:t>
                      </a:r>
                      <a:endParaRPr lang="en-US" sz="2200" dirty="0"/>
                    </a:p>
                  </a:txBody>
                  <a:tcPr anchor="ctr"/>
                </a:tc>
                <a:extLst>
                  <a:ext uri="{0D108BD9-81ED-4DB2-BD59-A6C34878D82A}">
                    <a16:rowId xmlns:a16="http://schemas.microsoft.com/office/drawing/2014/main" val="2172889503"/>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61</a:t>
            </a:fld>
            <a:endParaRPr lang="en-US"/>
          </a:p>
        </p:txBody>
      </p:sp>
    </p:spTree>
    <p:extLst>
      <p:ext uri="{BB962C8B-B14F-4D97-AF65-F5344CB8AC3E}">
        <p14:creationId xmlns:p14="http://schemas.microsoft.com/office/powerpoint/2010/main" val="12826343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09800"/>
            <a:ext cx="9448800" cy="1492248"/>
          </a:xfrm>
          <a:solidFill>
            <a:srgbClr val="00B050">
              <a:alpha val="32000"/>
            </a:srgbClr>
          </a:solidFill>
        </p:spPr>
        <p:txBody>
          <a:bodyPr/>
          <a:lstStyle/>
          <a:p>
            <a:pPr marL="0" indent="0" algn="ctr">
              <a:buNone/>
            </a:pPr>
            <a:r>
              <a:rPr lang="en-US" b="1" dirty="0" err="1">
                <a:solidFill>
                  <a:srgbClr val="FFFF00"/>
                </a:solidFill>
              </a:rPr>
              <a:t>Chương</a:t>
            </a:r>
            <a:r>
              <a:rPr lang="en-US" b="1" dirty="0">
                <a:solidFill>
                  <a:srgbClr val="FFFF00"/>
                </a:solidFill>
              </a:rPr>
              <a:t> V</a:t>
            </a:r>
            <a:endParaRPr lang="vi-VN" dirty="0">
              <a:solidFill>
                <a:srgbClr val="FFFF00"/>
              </a:solidFill>
            </a:endParaRPr>
          </a:p>
          <a:p>
            <a:pPr marL="0" indent="0" algn="ctr">
              <a:buNone/>
            </a:pPr>
            <a:r>
              <a:rPr lang="en-US" b="1" dirty="0">
                <a:solidFill>
                  <a:srgbClr val="FFFF00"/>
                </a:solidFill>
              </a:rPr>
              <a:t>ĐÁNH DẤU MẪU VẬT, GẮN NHÃN LÂM </a:t>
            </a:r>
            <a:r>
              <a:rPr lang="en-US" b="1" dirty="0" smtClean="0">
                <a:solidFill>
                  <a:srgbClr val="FFFF00"/>
                </a:solidFill>
              </a:rPr>
              <a:t>SẢN</a:t>
            </a:r>
            <a:endParaRPr lang="vi-VN" dirty="0">
              <a:solidFill>
                <a:srgbClr val="FFFF00"/>
              </a:solidFill>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62</a:t>
            </a:fld>
            <a:endParaRPr lang="en-US"/>
          </a:p>
        </p:txBody>
      </p:sp>
    </p:spTree>
    <p:extLst>
      <p:ext uri="{BB962C8B-B14F-4D97-AF65-F5344CB8AC3E}">
        <p14:creationId xmlns:p14="http://schemas.microsoft.com/office/powerpoint/2010/main" val="13623904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0E07D"/>
          </a:solidFill>
        </p:spPr>
        <p:txBody>
          <a:bodyPr/>
          <a:lstStyle/>
          <a:p>
            <a:r>
              <a:rPr lang="en-US" b="1" dirty="0" err="1">
                <a:latin typeface="+mn-lt"/>
              </a:rPr>
              <a:t>Điều</a:t>
            </a:r>
            <a:r>
              <a:rPr lang="en-US" b="1" dirty="0">
                <a:latin typeface="+mn-lt"/>
              </a:rPr>
              <a:t> 22. </a:t>
            </a:r>
            <a:r>
              <a:rPr lang="en-US" b="1" dirty="0" err="1">
                <a:latin typeface="+mn-lt"/>
              </a:rPr>
              <a:t>Đối</a:t>
            </a:r>
            <a:r>
              <a:rPr lang="en-US" b="1" dirty="0">
                <a:latin typeface="+mn-lt"/>
              </a:rPr>
              <a:t> </a:t>
            </a:r>
            <a:r>
              <a:rPr lang="en-US" b="1" dirty="0" err="1">
                <a:latin typeface="+mn-lt"/>
              </a:rPr>
              <a:t>tượng</a:t>
            </a:r>
            <a:r>
              <a:rPr lang="en-US" b="1" dirty="0">
                <a:latin typeface="+mn-lt"/>
              </a:rPr>
              <a:t> </a:t>
            </a:r>
            <a:r>
              <a:rPr lang="en-US" b="1" dirty="0" err="1">
                <a:latin typeface="+mn-lt"/>
              </a:rPr>
              <a:t>đánh</a:t>
            </a:r>
            <a:r>
              <a:rPr lang="en-US" b="1" dirty="0">
                <a:latin typeface="+mn-lt"/>
              </a:rPr>
              <a:t> </a:t>
            </a:r>
            <a:r>
              <a:rPr lang="en-US" b="1" dirty="0" err="1">
                <a:latin typeface="+mn-lt"/>
              </a:rPr>
              <a:t>dấu</a:t>
            </a:r>
            <a:endParaRPr lang="en-US" dirty="0">
              <a:latin typeface="+mn-l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07277019"/>
              </p:ext>
            </p:extLst>
          </p:nvPr>
        </p:nvGraphicFramePr>
        <p:xfrm>
          <a:off x="609600" y="1600200"/>
          <a:ext cx="11430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63</a:t>
            </a:fld>
            <a:endParaRPr lang="en-US"/>
          </a:p>
        </p:txBody>
      </p:sp>
    </p:spTree>
    <p:extLst>
      <p:ext uri="{BB962C8B-B14F-4D97-AF65-F5344CB8AC3E}">
        <p14:creationId xmlns:p14="http://schemas.microsoft.com/office/powerpoint/2010/main" val="19758658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60000"/>
              <a:lumOff val="40000"/>
            </a:schemeClr>
          </a:solidFill>
        </p:spPr>
        <p:txBody>
          <a:bodyPr>
            <a:noAutofit/>
          </a:bodyPr>
          <a:lstStyle/>
          <a:p>
            <a:r>
              <a:rPr lang="en-US" sz="3600" b="1" dirty="0" err="1">
                <a:solidFill>
                  <a:srgbClr val="FFFF00"/>
                </a:solidFill>
                <a:latin typeface="+mn-lt"/>
              </a:rPr>
              <a:t>Điều</a:t>
            </a:r>
            <a:r>
              <a:rPr lang="en-US" sz="3600" b="1" dirty="0">
                <a:solidFill>
                  <a:srgbClr val="FFFF00"/>
                </a:solidFill>
                <a:latin typeface="+mn-lt"/>
              </a:rPr>
              <a:t> 23. </a:t>
            </a:r>
            <a:r>
              <a:rPr lang="en-US" sz="3600" b="1" dirty="0" err="1">
                <a:solidFill>
                  <a:srgbClr val="FFFF00"/>
                </a:solidFill>
                <a:latin typeface="+mn-lt"/>
              </a:rPr>
              <a:t>Hình</a:t>
            </a:r>
            <a:r>
              <a:rPr lang="en-US" sz="3600" b="1" dirty="0">
                <a:solidFill>
                  <a:srgbClr val="FFFF00"/>
                </a:solidFill>
                <a:latin typeface="+mn-lt"/>
              </a:rPr>
              <a:t> </a:t>
            </a:r>
            <a:r>
              <a:rPr lang="en-US" sz="3600" b="1" dirty="0" err="1">
                <a:solidFill>
                  <a:srgbClr val="FFFF00"/>
                </a:solidFill>
                <a:latin typeface="+mn-lt"/>
              </a:rPr>
              <a:t>thức</a:t>
            </a:r>
            <a:r>
              <a:rPr lang="en-US" sz="3600" b="1" dirty="0">
                <a:solidFill>
                  <a:srgbClr val="FFFF00"/>
                </a:solidFill>
                <a:latin typeface="+mn-lt"/>
              </a:rPr>
              <a:t>, </a:t>
            </a:r>
            <a:r>
              <a:rPr lang="en-US" sz="3600" b="1" dirty="0" err="1">
                <a:solidFill>
                  <a:srgbClr val="FFFF00"/>
                </a:solidFill>
                <a:latin typeface="+mn-lt"/>
              </a:rPr>
              <a:t>phương</a:t>
            </a:r>
            <a:r>
              <a:rPr lang="en-US" sz="3600" b="1" dirty="0">
                <a:solidFill>
                  <a:srgbClr val="FFFF00"/>
                </a:solidFill>
                <a:latin typeface="+mn-lt"/>
              </a:rPr>
              <a:t> </a:t>
            </a:r>
            <a:r>
              <a:rPr lang="en-US" sz="3600" b="1" dirty="0" err="1">
                <a:solidFill>
                  <a:srgbClr val="FFFF00"/>
                </a:solidFill>
                <a:latin typeface="+mn-lt"/>
              </a:rPr>
              <a:t>pháp</a:t>
            </a:r>
            <a:r>
              <a:rPr lang="en-US" sz="3600" b="1" dirty="0">
                <a:solidFill>
                  <a:srgbClr val="FFFF00"/>
                </a:solidFill>
                <a:latin typeface="+mn-lt"/>
              </a:rPr>
              <a:t>, </a:t>
            </a:r>
            <a:r>
              <a:rPr lang="en-US" sz="3600" b="1" dirty="0" err="1">
                <a:solidFill>
                  <a:srgbClr val="FFFF00"/>
                </a:solidFill>
                <a:latin typeface="+mn-lt"/>
              </a:rPr>
              <a:t>trách</a:t>
            </a:r>
            <a:r>
              <a:rPr lang="en-US" sz="3600" b="1" dirty="0">
                <a:solidFill>
                  <a:srgbClr val="FFFF00"/>
                </a:solidFill>
                <a:latin typeface="+mn-lt"/>
              </a:rPr>
              <a:t> </a:t>
            </a:r>
            <a:r>
              <a:rPr lang="en-US" sz="3600" b="1" dirty="0" err="1">
                <a:solidFill>
                  <a:srgbClr val="FFFF00"/>
                </a:solidFill>
                <a:latin typeface="+mn-lt"/>
              </a:rPr>
              <a:t>nhiệm</a:t>
            </a:r>
            <a:r>
              <a:rPr lang="en-US" sz="3600" b="1" dirty="0">
                <a:solidFill>
                  <a:srgbClr val="FFFF00"/>
                </a:solidFill>
                <a:latin typeface="+mn-lt"/>
              </a:rPr>
              <a:t> </a:t>
            </a:r>
            <a:r>
              <a:rPr lang="en-US" sz="3600" b="1" dirty="0" err="1">
                <a:solidFill>
                  <a:srgbClr val="FFFF00"/>
                </a:solidFill>
                <a:latin typeface="+mn-lt"/>
              </a:rPr>
              <a:t>đánh</a:t>
            </a:r>
            <a:r>
              <a:rPr lang="en-US" sz="3600" b="1" dirty="0">
                <a:solidFill>
                  <a:srgbClr val="FFFF00"/>
                </a:solidFill>
                <a:latin typeface="+mn-lt"/>
              </a:rPr>
              <a:t> </a:t>
            </a:r>
            <a:r>
              <a:rPr lang="en-US" sz="3600" b="1" dirty="0" err="1">
                <a:solidFill>
                  <a:srgbClr val="FFFF00"/>
                </a:solidFill>
                <a:latin typeface="+mn-lt"/>
              </a:rPr>
              <a:t>dấu</a:t>
            </a:r>
            <a:r>
              <a:rPr lang="en-US" sz="3600" b="1" dirty="0">
                <a:solidFill>
                  <a:srgbClr val="FFFF00"/>
                </a:solidFill>
                <a:latin typeface="+mn-lt"/>
              </a:rPr>
              <a:t> </a:t>
            </a:r>
            <a:r>
              <a:rPr lang="en-US" sz="3600" b="1" dirty="0" err="1">
                <a:solidFill>
                  <a:srgbClr val="FFFF00"/>
                </a:solidFill>
                <a:latin typeface="+mn-lt"/>
              </a:rPr>
              <a:t>mẫu</a:t>
            </a:r>
            <a:r>
              <a:rPr lang="en-US" sz="3600" b="1" dirty="0">
                <a:solidFill>
                  <a:srgbClr val="FFFF00"/>
                </a:solidFill>
                <a:latin typeface="+mn-lt"/>
              </a:rPr>
              <a:t> </a:t>
            </a:r>
            <a:r>
              <a:rPr lang="en-US" sz="3600" b="1" dirty="0" err="1" smtClean="0">
                <a:solidFill>
                  <a:srgbClr val="FFFF00"/>
                </a:solidFill>
                <a:latin typeface="+mn-lt"/>
              </a:rPr>
              <a:t>vật</a:t>
            </a:r>
            <a:endParaRPr lang="en-US" sz="3600"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6439742"/>
              </p:ext>
            </p:extLst>
          </p:nvPr>
        </p:nvGraphicFramePr>
        <p:xfrm>
          <a:off x="609600" y="1600200"/>
          <a:ext cx="10972800" cy="512064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3853320533"/>
                    </a:ext>
                  </a:extLst>
                </a:gridCol>
                <a:gridCol w="9829800">
                  <a:extLst>
                    <a:ext uri="{9D8B030D-6E8A-4147-A177-3AD203B41FA5}">
                      <a16:colId xmlns:a16="http://schemas.microsoft.com/office/drawing/2014/main" val="4022891599"/>
                    </a:ext>
                  </a:extLst>
                </a:gridCol>
              </a:tblGrid>
              <a:tr h="370840">
                <a:tc>
                  <a:txBody>
                    <a:bodyPr/>
                    <a:lstStyle/>
                    <a:p>
                      <a:pPr algn="ctr"/>
                      <a:r>
                        <a:rPr lang="en-US" sz="2600" dirty="0" err="1" smtClean="0"/>
                        <a:t>Khoản</a:t>
                      </a:r>
                      <a:endParaRPr lang="en-US" sz="2600" dirty="0"/>
                    </a:p>
                  </a:txBody>
                  <a:tcPr/>
                </a:tc>
                <a:tc>
                  <a:txBody>
                    <a:bodyPr/>
                    <a:lstStyle/>
                    <a:p>
                      <a:pPr algn="ctr"/>
                      <a:r>
                        <a:rPr lang="en-US" sz="2600" dirty="0" err="1" smtClean="0"/>
                        <a:t>Quy</a:t>
                      </a:r>
                      <a:r>
                        <a:rPr lang="en-US" sz="2600" dirty="0" smtClean="0"/>
                        <a:t> </a:t>
                      </a:r>
                      <a:r>
                        <a:rPr lang="en-US" sz="2600" dirty="0" err="1" smtClean="0"/>
                        <a:t>định</a:t>
                      </a:r>
                      <a:endParaRPr lang="en-US" sz="2600" dirty="0"/>
                    </a:p>
                  </a:txBody>
                  <a:tcPr/>
                </a:tc>
                <a:extLst>
                  <a:ext uri="{0D108BD9-81ED-4DB2-BD59-A6C34878D82A}">
                    <a16:rowId xmlns:a16="http://schemas.microsoft.com/office/drawing/2014/main" val="576072679"/>
                  </a:ext>
                </a:extLst>
              </a:tr>
              <a:tr h="370840">
                <a:tc>
                  <a:txBody>
                    <a:bodyPr/>
                    <a:lstStyle/>
                    <a:p>
                      <a:pPr algn="ctr"/>
                      <a:r>
                        <a:rPr lang="en-US" sz="2600" dirty="0" smtClean="0"/>
                        <a:t>1</a:t>
                      </a:r>
                      <a:endParaRPr lang="en-US" sz="2600" dirty="0"/>
                    </a:p>
                  </a:txBody>
                  <a:tcPr anchor="ctr"/>
                </a:tc>
                <a:tc>
                  <a:txBody>
                    <a:bodyPr/>
                    <a:lstStyle/>
                    <a:p>
                      <a:pPr algn="just"/>
                      <a:r>
                        <a:rPr lang="en-US" sz="2600" kern="1200" dirty="0" err="1" smtClean="0">
                          <a:solidFill>
                            <a:schemeClr val="dk1"/>
                          </a:solidFill>
                          <a:effectLst/>
                          <a:latin typeface="+mn-lt"/>
                          <a:ea typeface="+mn-ea"/>
                          <a:cs typeface="+mn-cs"/>
                        </a:rPr>
                        <a:t>Việc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mẫu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có</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thể</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thực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hiện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bằng</a:t>
                      </a:r>
                      <a:r>
                        <a:rPr lang="en-US" sz="2600" kern="1200" dirty="0" smtClean="0">
                          <a:solidFill>
                            <a:schemeClr val="dk1"/>
                          </a:solidFill>
                          <a:effectLst/>
                          <a:latin typeface="+mn-lt"/>
                          <a:ea typeface="+mn-ea"/>
                          <a:cs typeface="+mn-cs"/>
                        </a:rPr>
                        <a:t> tem, </a:t>
                      </a:r>
                      <a:r>
                        <a:rPr lang="en-US" sz="2600" kern="1200" dirty="0" err="1" smtClean="0">
                          <a:solidFill>
                            <a:schemeClr val="dk1"/>
                          </a:solidFill>
                          <a:effectLst/>
                          <a:latin typeface="+mn-lt"/>
                          <a:ea typeface="+mn-ea"/>
                          <a:cs typeface="+mn-cs"/>
                        </a:rPr>
                        <a:t>mã</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số</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mã</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vạch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mã</a:t>
                      </a:r>
                      <a:r>
                        <a:rPr lang="en-US" sz="2600" kern="1200" dirty="0" smtClean="0">
                          <a:solidFill>
                            <a:schemeClr val="dk1"/>
                          </a:solidFill>
                          <a:effectLst/>
                          <a:latin typeface="+mn-lt"/>
                          <a:ea typeface="+mn-ea"/>
                          <a:cs typeface="+mn-cs"/>
                        </a:rPr>
                        <a:t> QR, </a:t>
                      </a:r>
                      <a:r>
                        <a:rPr lang="en-US" sz="2600" kern="1200" dirty="0" err="1" smtClean="0">
                          <a:solidFill>
                            <a:schemeClr val="dk1"/>
                          </a:solidFill>
                          <a:effectLst/>
                          <a:latin typeface="+mn-lt"/>
                          <a:ea typeface="+mn-ea"/>
                          <a:cs typeface="+mn-cs"/>
                        </a:rPr>
                        <a:t>hoặc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liệu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khác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sau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đây</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gọi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chung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là</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có</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chứa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đựng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đầy</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đủ</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thông</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quy</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định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tại</a:t>
                      </a:r>
                      <a:r>
                        <a:rPr lang="en-US" sz="2600" kern="1200" dirty="0" smtClean="0">
                          <a:solidFill>
                            <a:schemeClr val="dk1"/>
                          </a:solidFill>
                          <a:effectLst/>
                          <a:latin typeface="+mn-lt"/>
                          <a:ea typeface="+mn-ea"/>
                          <a:cs typeface="+mn-cs"/>
                        </a:rPr>
                        <a:t> </a:t>
                      </a:r>
                      <a:r>
                        <a:rPr lang="vi-VN" sz="2600" kern="1200" dirty="0" smtClean="0">
                          <a:solidFill>
                            <a:schemeClr val="dk1"/>
                          </a:solidFill>
                          <a:effectLst/>
                          <a:latin typeface="+mn-lt"/>
                          <a:ea typeface="+mn-ea"/>
                          <a:cs typeface="+mn-cs"/>
                        </a:rPr>
                        <a:t>Điều 24 Thông tư này</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để</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lý</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và</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truy</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xuất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nguồn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gốc</a:t>
                      </a:r>
                      <a:r>
                        <a:rPr lang="en-US" sz="2600" kern="1200" dirty="0" smtClean="0">
                          <a:solidFill>
                            <a:schemeClr val="dk1"/>
                          </a:solidFill>
                          <a:effectLst/>
                          <a:latin typeface="+mn-lt"/>
                          <a:ea typeface="+mn-ea"/>
                          <a:cs typeface="+mn-cs"/>
                        </a:rPr>
                        <a:t>.</a:t>
                      </a:r>
                      <a:endParaRPr lang="en-US" sz="2600" dirty="0"/>
                    </a:p>
                  </a:txBody>
                  <a:tcPr anchor="ctr"/>
                </a:tc>
                <a:extLst>
                  <a:ext uri="{0D108BD9-81ED-4DB2-BD59-A6C34878D82A}">
                    <a16:rowId xmlns:a16="http://schemas.microsoft.com/office/drawing/2014/main" val="2514654169"/>
                  </a:ext>
                </a:extLst>
              </a:tr>
              <a:tr h="370840">
                <a:tc>
                  <a:txBody>
                    <a:bodyPr/>
                    <a:lstStyle/>
                    <a:p>
                      <a:pPr algn="ctr"/>
                      <a:r>
                        <a:rPr lang="en-US" sz="2600" dirty="0" smtClean="0"/>
                        <a:t>2</a:t>
                      </a:r>
                      <a:endParaRPr lang="en-US" sz="2600" dirty="0"/>
                    </a:p>
                  </a:txBody>
                  <a:tcPr anchor="ctr"/>
                </a:tc>
                <a:tc>
                  <a:txBody>
                    <a:bodyPr/>
                    <a:lstStyle/>
                    <a:p>
                      <a:pPr algn="just"/>
                      <a:r>
                        <a:rPr lang="en-US" sz="2600" kern="1200" dirty="0" err="1" smtClean="0">
                          <a:solidFill>
                            <a:schemeClr val="dk1"/>
                          </a:solidFill>
                          <a:effectLst/>
                          <a:latin typeface="+mn-lt"/>
                          <a:ea typeface="+mn-ea"/>
                          <a:cs typeface="+mn-cs"/>
                        </a:rPr>
                        <a:t>Chủ</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mẫu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tự</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quyết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định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chất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liệu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kích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thước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hình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thức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phù</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hợp</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với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tính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chất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chủng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loại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mẫu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và</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đảm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bảo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đúng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quy</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định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pháp</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luật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về</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hàng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hóa</a:t>
                      </a:r>
                      <a:r>
                        <a:rPr lang="en-US" sz="2600" kern="1200" dirty="0" smtClean="0">
                          <a:solidFill>
                            <a:schemeClr val="dk1"/>
                          </a:solidFill>
                          <a:effectLst/>
                          <a:latin typeface="+mn-lt"/>
                          <a:ea typeface="+mn-ea"/>
                          <a:cs typeface="+mn-cs"/>
                        </a:rPr>
                        <a:t>.</a:t>
                      </a:r>
                      <a:endParaRPr lang="en-US" sz="2600" dirty="0"/>
                    </a:p>
                  </a:txBody>
                  <a:tcPr anchor="ctr"/>
                </a:tc>
                <a:extLst>
                  <a:ext uri="{0D108BD9-81ED-4DB2-BD59-A6C34878D82A}">
                    <a16:rowId xmlns:a16="http://schemas.microsoft.com/office/drawing/2014/main" val="1169148877"/>
                  </a:ext>
                </a:extLst>
              </a:tr>
              <a:tr h="370840">
                <a:tc>
                  <a:txBody>
                    <a:bodyPr/>
                    <a:lstStyle/>
                    <a:p>
                      <a:pPr algn="ctr"/>
                      <a:r>
                        <a:rPr lang="en-US" sz="2600" dirty="0" smtClean="0"/>
                        <a:t>3</a:t>
                      </a:r>
                      <a:endParaRPr lang="en-US" sz="2600" dirty="0"/>
                    </a:p>
                  </a:txBody>
                  <a:tcPr anchor="ctr"/>
                </a:tc>
                <a:tc>
                  <a:txBody>
                    <a:bodyPr/>
                    <a:lstStyle/>
                    <a:p>
                      <a:pPr algn="just"/>
                      <a:r>
                        <a:rPr lang="en-US" sz="2600" kern="1200" dirty="0" err="1" smtClean="0">
                          <a:solidFill>
                            <a:schemeClr val="dk1"/>
                          </a:solidFill>
                          <a:effectLst/>
                          <a:latin typeface="+mn-lt"/>
                          <a:ea typeface="+mn-ea"/>
                          <a:cs typeface="+mn-cs"/>
                        </a:rPr>
                        <a:t>Một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sản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phẩm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được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bằng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một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mẫu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được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gắn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trực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tiếp</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lên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sản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phẩm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hoặc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trên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bao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bì</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vật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dụng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lưu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giữ</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đảm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bảo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có</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thể</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dễ</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dàng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nhận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biết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bằng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mắt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thường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hoặc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thiết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bị</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đọc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và</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tránh</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làm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giả</a:t>
                      </a:r>
                      <a:r>
                        <a:rPr lang="en-US" sz="2600" kern="1200" dirty="0" smtClean="0">
                          <a:solidFill>
                            <a:schemeClr val="dk1"/>
                          </a:solidFill>
                          <a:effectLst/>
                          <a:latin typeface="+mn-lt"/>
                          <a:ea typeface="+mn-ea"/>
                          <a:cs typeface="+mn-cs"/>
                        </a:rPr>
                        <a:t>. </a:t>
                      </a:r>
                      <a:endParaRPr lang="en-US" sz="2600" dirty="0"/>
                    </a:p>
                  </a:txBody>
                  <a:tcPr anchor="ctr"/>
                </a:tc>
                <a:extLst>
                  <a:ext uri="{0D108BD9-81ED-4DB2-BD59-A6C34878D82A}">
                    <a16:rowId xmlns:a16="http://schemas.microsoft.com/office/drawing/2014/main" val="1448951333"/>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64</a:t>
            </a:fld>
            <a:endParaRPr lang="en-US"/>
          </a:p>
        </p:txBody>
      </p:sp>
    </p:spTree>
    <p:extLst>
      <p:ext uri="{BB962C8B-B14F-4D97-AF65-F5344CB8AC3E}">
        <p14:creationId xmlns:p14="http://schemas.microsoft.com/office/powerpoint/2010/main" val="2807377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1277600" cy="792162"/>
          </a:xfrm>
          <a:solidFill>
            <a:schemeClr val="tx2">
              <a:lumMod val="60000"/>
              <a:lumOff val="40000"/>
            </a:schemeClr>
          </a:solidFill>
        </p:spPr>
        <p:txBody>
          <a:bodyPr>
            <a:noAutofit/>
          </a:bodyPr>
          <a:lstStyle/>
          <a:p>
            <a:r>
              <a:rPr lang="en-US" sz="2800" b="1" dirty="0" err="1">
                <a:solidFill>
                  <a:srgbClr val="FFFF00"/>
                </a:solidFill>
                <a:latin typeface="+mn-lt"/>
              </a:rPr>
              <a:t>Điều</a:t>
            </a:r>
            <a:r>
              <a:rPr lang="en-US" sz="2800" b="1" dirty="0">
                <a:solidFill>
                  <a:srgbClr val="FFFF00"/>
                </a:solidFill>
                <a:latin typeface="+mn-lt"/>
              </a:rPr>
              <a:t> 23. </a:t>
            </a:r>
            <a:r>
              <a:rPr lang="en-US" sz="2800" b="1" dirty="0" err="1">
                <a:solidFill>
                  <a:srgbClr val="FFFF00"/>
                </a:solidFill>
                <a:latin typeface="+mn-lt"/>
              </a:rPr>
              <a:t>Hình</a:t>
            </a:r>
            <a:r>
              <a:rPr lang="en-US" sz="2800" b="1" dirty="0">
                <a:solidFill>
                  <a:srgbClr val="FFFF00"/>
                </a:solidFill>
                <a:latin typeface="+mn-lt"/>
              </a:rPr>
              <a:t> </a:t>
            </a:r>
            <a:r>
              <a:rPr lang="en-US" sz="2800" b="1" dirty="0" err="1">
                <a:solidFill>
                  <a:srgbClr val="FFFF00"/>
                </a:solidFill>
                <a:latin typeface="+mn-lt"/>
              </a:rPr>
              <a:t>thức</a:t>
            </a:r>
            <a:r>
              <a:rPr lang="en-US" sz="2800" b="1" dirty="0">
                <a:solidFill>
                  <a:srgbClr val="FFFF00"/>
                </a:solidFill>
                <a:latin typeface="+mn-lt"/>
              </a:rPr>
              <a:t>, </a:t>
            </a:r>
            <a:r>
              <a:rPr lang="en-US" sz="2800" b="1" dirty="0" err="1">
                <a:solidFill>
                  <a:srgbClr val="FFFF00"/>
                </a:solidFill>
                <a:latin typeface="+mn-lt"/>
              </a:rPr>
              <a:t>phương</a:t>
            </a:r>
            <a:r>
              <a:rPr lang="en-US" sz="2800" b="1" dirty="0">
                <a:solidFill>
                  <a:srgbClr val="FFFF00"/>
                </a:solidFill>
                <a:latin typeface="+mn-lt"/>
              </a:rPr>
              <a:t> </a:t>
            </a:r>
            <a:r>
              <a:rPr lang="en-US" sz="2800" b="1" dirty="0" err="1">
                <a:solidFill>
                  <a:srgbClr val="FFFF00"/>
                </a:solidFill>
                <a:latin typeface="+mn-lt"/>
              </a:rPr>
              <a:t>pháp</a:t>
            </a:r>
            <a:r>
              <a:rPr lang="en-US" sz="2800" b="1" dirty="0">
                <a:solidFill>
                  <a:srgbClr val="FFFF00"/>
                </a:solidFill>
                <a:latin typeface="+mn-lt"/>
              </a:rPr>
              <a:t>, </a:t>
            </a:r>
            <a:r>
              <a:rPr lang="en-US" sz="2800" b="1" dirty="0" err="1">
                <a:solidFill>
                  <a:srgbClr val="FFFF00"/>
                </a:solidFill>
                <a:latin typeface="+mn-lt"/>
              </a:rPr>
              <a:t>trách</a:t>
            </a:r>
            <a:r>
              <a:rPr lang="en-US" sz="2800" b="1" dirty="0">
                <a:solidFill>
                  <a:srgbClr val="FFFF00"/>
                </a:solidFill>
                <a:latin typeface="+mn-lt"/>
              </a:rPr>
              <a:t> </a:t>
            </a:r>
            <a:r>
              <a:rPr lang="en-US" sz="2800" b="1" dirty="0" err="1">
                <a:solidFill>
                  <a:srgbClr val="FFFF00"/>
                </a:solidFill>
                <a:latin typeface="+mn-lt"/>
              </a:rPr>
              <a:t>nhiệm</a:t>
            </a:r>
            <a:r>
              <a:rPr lang="en-US" sz="2800" b="1" dirty="0">
                <a:solidFill>
                  <a:srgbClr val="FFFF00"/>
                </a:solidFill>
                <a:latin typeface="+mn-lt"/>
              </a:rPr>
              <a:t> </a:t>
            </a:r>
            <a:r>
              <a:rPr lang="en-US" sz="2800" b="1" dirty="0" err="1">
                <a:solidFill>
                  <a:srgbClr val="FFFF00"/>
                </a:solidFill>
                <a:latin typeface="+mn-lt"/>
              </a:rPr>
              <a:t>đánh</a:t>
            </a:r>
            <a:r>
              <a:rPr lang="en-US" sz="2800" b="1" dirty="0">
                <a:solidFill>
                  <a:srgbClr val="FFFF00"/>
                </a:solidFill>
                <a:latin typeface="+mn-lt"/>
              </a:rPr>
              <a:t> </a:t>
            </a:r>
            <a:r>
              <a:rPr lang="en-US" sz="2800" b="1" dirty="0" err="1">
                <a:solidFill>
                  <a:srgbClr val="FFFF00"/>
                </a:solidFill>
                <a:latin typeface="+mn-lt"/>
              </a:rPr>
              <a:t>dấu</a:t>
            </a:r>
            <a:r>
              <a:rPr lang="en-US" sz="2800" b="1" dirty="0">
                <a:solidFill>
                  <a:srgbClr val="FFFF00"/>
                </a:solidFill>
                <a:latin typeface="+mn-lt"/>
              </a:rPr>
              <a:t> </a:t>
            </a:r>
            <a:r>
              <a:rPr lang="en-US" sz="2800" b="1" dirty="0" err="1">
                <a:solidFill>
                  <a:srgbClr val="FFFF00"/>
                </a:solidFill>
                <a:latin typeface="+mn-lt"/>
              </a:rPr>
              <a:t>mẫu</a:t>
            </a:r>
            <a:r>
              <a:rPr lang="en-US" sz="2800" b="1" dirty="0">
                <a:solidFill>
                  <a:srgbClr val="FFFF00"/>
                </a:solidFill>
                <a:latin typeface="+mn-lt"/>
              </a:rPr>
              <a:t> </a:t>
            </a:r>
            <a:r>
              <a:rPr lang="en-US" sz="2800" b="1" dirty="0" err="1" smtClean="0">
                <a:solidFill>
                  <a:srgbClr val="FFFF00"/>
                </a:solidFill>
                <a:latin typeface="+mn-lt"/>
              </a:rPr>
              <a:t>vật</a:t>
            </a:r>
            <a:endParaRPr lang="en-US" sz="2800"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47010695"/>
              </p:ext>
            </p:extLst>
          </p:nvPr>
        </p:nvGraphicFramePr>
        <p:xfrm>
          <a:off x="609600" y="1143000"/>
          <a:ext cx="11201401" cy="5578476"/>
        </p:xfrm>
        <a:graphic>
          <a:graphicData uri="http://schemas.openxmlformats.org/drawingml/2006/table">
            <a:tbl>
              <a:tblPr firstRow="1" bandRow="1">
                <a:tableStyleId>{93296810-A885-4BE3-A3E7-6D5BEEA58F35}</a:tableStyleId>
              </a:tblPr>
              <a:tblGrid>
                <a:gridCol w="1166813">
                  <a:extLst>
                    <a:ext uri="{9D8B030D-6E8A-4147-A177-3AD203B41FA5}">
                      <a16:colId xmlns:a16="http://schemas.microsoft.com/office/drawing/2014/main" val="3853320533"/>
                    </a:ext>
                  </a:extLst>
                </a:gridCol>
                <a:gridCol w="10034588">
                  <a:extLst>
                    <a:ext uri="{9D8B030D-6E8A-4147-A177-3AD203B41FA5}">
                      <a16:colId xmlns:a16="http://schemas.microsoft.com/office/drawing/2014/main" val="4022891599"/>
                    </a:ext>
                  </a:extLst>
                </a:gridCol>
              </a:tblGrid>
              <a:tr h="567078">
                <a:tc>
                  <a:txBody>
                    <a:bodyPr/>
                    <a:lstStyle/>
                    <a:p>
                      <a:pPr algn="ctr"/>
                      <a:r>
                        <a:rPr lang="en-US" sz="2300" dirty="0" err="1" smtClean="0"/>
                        <a:t>Khoản</a:t>
                      </a:r>
                      <a:endParaRPr lang="en-US" sz="2300" dirty="0"/>
                    </a:p>
                  </a:txBody>
                  <a:tcPr/>
                </a:tc>
                <a:tc>
                  <a:txBody>
                    <a:bodyPr/>
                    <a:lstStyle/>
                    <a:p>
                      <a:pPr algn="ctr"/>
                      <a:r>
                        <a:rPr lang="en-US" sz="2300" dirty="0" err="1" smtClean="0"/>
                        <a:t>Quy</a:t>
                      </a:r>
                      <a:r>
                        <a:rPr lang="en-US" sz="2300" dirty="0" smtClean="0"/>
                        <a:t> </a:t>
                      </a:r>
                      <a:r>
                        <a:rPr lang="en-US" sz="2300" dirty="0" err="1" smtClean="0"/>
                        <a:t>định</a:t>
                      </a:r>
                      <a:endParaRPr lang="en-US" sz="2300" dirty="0"/>
                    </a:p>
                  </a:txBody>
                  <a:tcPr/>
                </a:tc>
                <a:extLst>
                  <a:ext uri="{0D108BD9-81ED-4DB2-BD59-A6C34878D82A}">
                    <a16:rowId xmlns:a16="http://schemas.microsoft.com/office/drawing/2014/main" val="576072679"/>
                  </a:ext>
                </a:extLst>
              </a:tr>
              <a:tr h="1912868">
                <a:tc>
                  <a:txBody>
                    <a:bodyPr/>
                    <a:lstStyle/>
                    <a:p>
                      <a:pPr algn="ctr"/>
                      <a:r>
                        <a:rPr lang="en-US" sz="2300" dirty="0" smtClean="0"/>
                        <a:t>4</a:t>
                      </a:r>
                      <a:endParaRPr lang="en-US" sz="2300" dirty="0"/>
                    </a:p>
                  </a:txBody>
                  <a:tcPr anchor="ctr"/>
                </a:tc>
                <a:tc>
                  <a:txBody>
                    <a:bodyPr/>
                    <a:lstStyle/>
                    <a:p>
                      <a:pPr algn="just"/>
                      <a:r>
                        <a:rPr lang="en-US" sz="2300" kern="1200" dirty="0" err="1" smtClean="0">
                          <a:effectLst/>
                        </a:rPr>
                        <a:t>Nhãn</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gắn</a:t>
                      </a:r>
                      <a:r>
                        <a:rPr lang="en-US" sz="2300" kern="1200" dirty="0" smtClean="0">
                          <a:effectLst/>
                        </a:rPr>
                        <a:t> </a:t>
                      </a:r>
                      <a:r>
                        <a:rPr lang="en-US" sz="2300" kern="1200" dirty="0" err="1" smtClean="0">
                          <a:effectLst/>
                        </a:rPr>
                        <a:t>trực</a:t>
                      </a:r>
                      <a:r>
                        <a:rPr lang="en-US" sz="2300" kern="1200" dirty="0" smtClean="0">
                          <a:effectLst/>
                        </a:rPr>
                        <a:t> </a:t>
                      </a:r>
                      <a:r>
                        <a:rPr lang="en-US" sz="2300" kern="1200" dirty="0" err="1" smtClean="0">
                          <a:effectLst/>
                        </a:rPr>
                        <a:t>tiếp</a:t>
                      </a:r>
                      <a:r>
                        <a:rPr lang="en-US" sz="2300" kern="1200" dirty="0" smtClean="0">
                          <a:effectLst/>
                        </a:rPr>
                        <a:t> </a:t>
                      </a:r>
                      <a:r>
                        <a:rPr lang="en-US" sz="2300" kern="1200" dirty="0" err="1" smtClean="0">
                          <a:effectLst/>
                        </a:rPr>
                        <a:t>lên</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phải</a:t>
                      </a:r>
                      <a:r>
                        <a:rPr lang="en-US" sz="2300" kern="1200" dirty="0" smtClean="0">
                          <a:effectLst/>
                        </a:rPr>
                        <a:t> </a:t>
                      </a:r>
                      <a:r>
                        <a:rPr lang="en-US" sz="2300" kern="1200" dirty="0" err="1" smtClean="0">
                          <a:effectLst/>
                        </a:rPr>
                        <a:t>đảm</a:t>
                      </a:r>
                      <a:r>
                        <a:rPr lang="en-US" sz="2300" kern="1200" dirty="0" smtClean="0">
                          <a:effectLst/>
                        </a:rPr>
                        <a:t> </a:t>
                      </a:r>
                      <a:r>
                        <a:rPr lang="en-US" sz="2300" kern="1200" dirty="0" err="1" smtClean="0">
                          <a:effectLst/>
                        </a:rPr>
                        <a:t>bảo</a:t>
                      </a:r>
                      <a:r>
                        <a:rPr lang="en-US" sz="2300" kern="1200" dirty="0" smtClean="0">
                          <a:effectLst/>
                        </a:rPr>
                        <a:t> </a:t>
                      </a:r>
                      <a:r>
                        <a:rPr lang="en-US" sz="2300" kern="1200" dirty="0" err="1" smtClean="0">
                          <a:effectLst/>
                        </a:rPr>
                        <a:t>khi</a:t>
                      </a:r>
                      <a:r>
                        <a:rPr lang="en-US" sz="2300" kern="1200" dirty="0" smtClean="0">
                          <a:effectLst/>
                        </a:rPr>
                        <a:t> </a:t>
                      </a:r>
                      <a:r>
                        <a:rPr lang="en-US" sz="2300" kern="1200" dirty="0" err="1" smtClean="0">
                          <a:effectLst/>
                        </a:rPr>
                        <a:t>bóc</a:t>
                      </a:r>
                      <a:r>
                        <a:rPr lang="en-US" sz="2300" kern="1200" dirty="0" smtClean="0">
                          <a:effectLst/>
                        </a:rPr>
                        <a:t> </a:t>
                      </a:r>
                      <a:r>
                        <a:rPr lang="en-US" sz="2300" kern="1200" dirty="0" err="1" smtClean="0">
                          <a:effectLst/>
                        </a:rPr>
                        <a:t>nhãn</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sẽ</a:t>
                      </a:r>
                      <a:r>
                        <a:rPr lang="en-US" sz="2300" kern="1200" dirty="0" smtClean="0">
                          <a:effectLst/>
                        </a:rPr>
                        <a:t> </a:t>
                      </a:r>
                      <a:r>
                        <a:rPr lang="en-US" sz="2300" kern="1200" dirty="0" err="1" smtClean="0">
                          <a:effectLst/>
                        </a:rPr>
                        <a:t>bị</a:t>
                      </a:r>
                      <a:r>
                        <a:rPr lang="en-US" sz="2300" kern="1200" dirty="0" smtClean="0">
                          <a:effectLst/>
                        </a:rPr>
                        <a:t> </a:t>
                      </a:r>
                      <a:r>
                        <a:rPr lang="en-US" sz="2300" kern="1200" dirty="0" err="1" smtClean="0">
                          <a:effectLst/>
                        </a:rPr>
                        <a:t>rách</a:t>
                      </a:r>
                      <a:r>
                        <a:rPr lang="en-US" sz="2300" kern="1200" dirty="0" smtClean="0">
                          <a:effectLst/>
                        </a:rPr>
                        <a:t>, </a:t>
                      </a:r>
                      <a:r>
                        <a:rPr lang="en-US" sz="2300" kern="1200" dirty="0" err="1" smtClean="0">
                          <a:effectLst/>
                        </a:rPr>
                        <a:t>bị</a:t>
                      </a:r>
                      <a:r>
                        <a:rPr lang="en-US" sz="2300" kern="1200" dirty="0" smtClean="0">
                          <a:effectLst/>
                        </a:rPr>
                        <a:t> </a:t>
                      </a:r>
                      <a:r>
                        <a:rPr lang="en-US" sz="2300" kern="1200" dirty="0" err="1" smtClean="0">
                          <a:effectLst/>
                        </a:rPr>
                        <a:t>hỏng</a:t>
                      </a:r>
                      <a:r>
                        <a:rPr lang="en-US" sz="2300" kern="1200" dirty="0" smtClean="0">
                          <a:effectLst/>
                        </a:rPr>
                        <a:t> </a:t>
                      </a:r>
                      <a:r>
                        <a:rPr lang="en-US" sz="2300" kern="1200" dirty="0" err="1" smtClean="0">
                          <a:effectLst/>
                        </a:rPr>
                        <a:t>và</a:t>
                      </a:r>
                      <a:r>
                        <a:rPr lang="en-US" sz="2300" kern="1200" dirty="0" smtClean="0">
                          <a:effectLst/>
                        </a:rPr>
                        <a:t> </a:t>
                      </a:r>
                      <a:r>
                        <a:rPr lang="en-US" sz="2300" kern="1200" dirty="0" err="1" smtClean="0">
                          <a:effectLst/>
                        </a:rPr>
                        <a:t>không</a:t>
                      </a:r>
                      <a:r>
                        <a:rPr lang="en-US" sz="2300" kern="1200" dirty="0" smtClean="0">
                          <a:effectLst/>
                        </a:rPr>
                        <a:t> </a:t>
                      </a:r>
                      <a:r>
                        <a:rPr lang="en-US" sz="2300" kern="1200" dirty="0" err="1" smtClean="0">
                          <a:effectLst/>
                        </a:rPr>
                        <a:t>thể</a:t>
                      </a:r>
                      <a:r>
                        <a:rPr lang="en-US" sz="2300" kern="1200" dirty="0" smtClean="0">
                          <a:effectLst/>
                        </a:rPr>
                        <a:t> </a:t>
                      </a:r>
                      <a:r>
                        <a:rPr lang="en-US" sz="2300" kern="1200" dirty="0" err="1" smtClean="0">
                          <a:effectLst/>
                        </a:rPr>
                        <a:t>sử</a:t>
                      </a:r>
                      <a:r>
                        <a:rPr lang="en-US" sz="2300" kern="1200" dirty="0" smtClean="0">
                          <a:effectLst/>
                        </a:rPr>
                        <a:t> </a:t>
                      </a:r>
                      <a:r>
                        <a:rPr lang="en-US" sz="2300" kern="1200" dirty="0" err="1" smtClean="0">
                          <a:effectLst/>
                        </a:rPr>
                        <a:t>dụng</a:t>
                      </a:r>
                      <a:r>
                        <a:rPr lang="en-US" sz="2300" kern="1200" dirty="0" smtClean="0">
                          <a:effectLst/>
                        </a:rPr>
                        <a:t> </a:t>
                      </a:r>
                      <a:r>
                        <a:rPr lang="vi-VN" sz="2300" kern="1200" dirty="0" smtClean="0">
                          <a:effectLst/>
                        </a:rPr>
                        <a:t>lại</a:t>
                      </a:r>
                      <a:r>
                        <a:rPr lang="en-US" sz="2300" kern="1200" dirty="0" smtClean="0">
                          <a:effectLst/>
                        </a:rPr>
                        <a:t>. </a:t>
                      </a:r>
                      <a:r>
                        <a:rPr lang="en-US" sz="2300" kern="1200" dirty="0" err="1" smtClean="0">
                          <a:effectLst/>
                        </a:rPr>
                        <a:t>Trường</a:t>
                      </a:r>
                      <a:r>
                        <a:rPr lang="en-US" sz="2300" kern="1200" dirty="0" smtClean="0">
                          <a:effectLst/>
                        </a:rPr>
                        <a:t> </a:t>
                      </a:r>
                      <a:r>
                        <a:rPr lang="en-US" sz="2300" kern="1200" dirty="0" err="1" smtClean="0">
                          <a:effectLst/>
                        </a:rPr>
                        <a:t>hợp</a:t>
                      </a:r>
                      <a:r>
                        <a:rPr lang="en-US" sz="2300" kern="1200" dirty="0" smtClean="0">
                          <a:effectLst/>
                        </a:rPr>
                        <a:t> </a:t>
                      </a:r>
                      <a:r>
                        <a:rPr lang="en-US" sz="2300" kern="1200" dirty="0" err="1" smtClean="0">
                          <a:effectLst/>
                        </a:rPr>
                        <a:t>các</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được</a:t>
                      </a:r>
                      <a:r>
                        <a:rPr lang="en-US" sz="2300" kern="1200" dirty="0" smtClean="0">
                          <a:effectLst/>
                        </a:rPr>
                        <a:t> </a:t>
                      </a:r>
                      <a:r>
                        <a:rPr lang="en-US" sz="2300" kern="1200" dirty="0" err="1" smtClean="0">
                          <a:effectLst/>
                        </a:rPr>
                        <a:t>chứa</a:t>
                      </a:r>
                      <a:r>
                        <a:rPr lang="en-US" sz="2300" kern="1200" dirty="0" smtClean="0">
                          <a:effectLst/>
                        </a:rPr>
                        <a:t> </a:t>
                      </a:r>
                      <a:r>
                        <a:rPr lang="en-US" sz="2300" kern="1200" dirty="0" err="1" smtClean="0">
                          <a:effectLst/>
                        </a:rPr>
                        <a:t>đựng</a:t>
                      </a:r>
                      <a:r>
                        <a:rPr lang="en-US" sz="2300" kern="1200" dirty="0" smtClean="0">
                          <a:effectLst/>
                        </a:rPr>
                        <a:t> </a:t>
                      </a:r>
                      <a:r>
                        <a:rPr lang="en-US" sz="2300" kern="1200" dirty="0" err="1" smtClean="0">
                          <a:effectLst/>
                        </a:rPr>
                        <a:t>cùng</a:t>
                      </a:r>
                      <a:r>
                        <a:rPr lang="en-US" sz="2300" kern="1200" dirty="0" smtClean="0">
                          <a:effectLst/>
                        </a:rPr>
                        <a:t> </a:t>
                      </a:r>
                      <a:r>
                        <a:rPr lang="en-US" sz="2300" kern="1200" dirty="0" err="1" smtClean="0">
                          <a:effectLst/>
                        </a:rPr>
                        <a:t>một</a:t>
                      </a:r>
                      <a:r>
                        <a:rPr lang="en-US" sz="2300" kern="1200" dirty="0" smtClean="0">
                          <a:effectLst/>
                        </a:rPr>
                        <a:t> </a:t>
                      </a:r>
                      <a:r>
                        <a:rPr lang="en-US" sz="2300" kern="1200" dirty="0" err="1" smtClean="0">
                          <a:effectLst/>
                        </a:rPr>
                        <a:t>bao</a:t>
                      </a:r>
                      <a:r>
                        <a:rPr lang="en-US" sz="2300" kern="1200" dirty="0" smtClean="0">
                          <a:effectLst/>
                        </a:rPr>
                        <a:t> </a:t>
                      </a:r>
                      <a:r>
                        <a:rPr lang="en-US" sz="2300" kern="1200" dirty="0" err="1" smtClean="0">
                          <a:effectLst/>
                        </a:rPr>
                        <a:t>bì</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dụng</a:t>
                      </a:r>
                      <a:r>
                        <a:rPr lang="en-US" sz="2300" kern="1200" dirty="0" smtClean="0">
                          <a:effectLst/>
                        </a:rPr>
                        <a:t> </a:t>
                      </a:r>
                      <a:r>
                        <a:rPr lang="en-US" sz="2300" kern="1200" dirty="0" err="1" smtClean="0">
                          <a:effectLst/>
                        </a:rPr>
                        <a:t>lưu</a:t>
                      </a:r>
                      <a:r>
                        <a:rPr lang="en-US" sz="2300" kern="1200" dirty="0" smtClean="0">
                          <a:effectLst/>
                        </a:rPr>
                        <a:t> </a:t>
                      </a:r>
                      <a:r>
                        <a:rPr lang="en-US" sz="2300" kern="1200" dirty="0" err="1" smtClean="0">
                          <a:effectLst/>
                        </a:rPr>
                        <a:t>giữ</a:t>
                      </a:r>
                      <a:r>
                        <a:rPr lang="en-US" sz="2300" kern="1200" dirty="0" smtClean="0">
                          <a:effectLst/>
                        </a:rPr>
                        <a:t>, </a:t>
                      </a:r>
                      <a:r>
                        <a:rPr lang="en-US" sz="2300" kern="1200" dirty="0" err="1" smtClean="0">
                          <a:effectLst/>
                        </a:rPr>
                        <a:t>nhãn</a:t>
                      </a:r>
                      <a:r>
                        <a:rPr lang="en-US" sz="2300" kern="1200" dirty="0" smtClean="0">
                          <a:effectLst/>
                        </a:rPr>
                        <a:t> </a:t>
                      </a:r>
                      <a:r>
                        <a:rPr lang="en-US" sz="2300" kern="1200" dirty="0" err="1" smtClean="0">
                          <a:effectLst/>
                        </a:rPr>
                        <a:t>lâm</a:t>
                      </a:r>
                      <a:r>
                        <a:rPr lang="en-US" sz="2300" kern="1200" dirty="0" smtClean="0">
                          <a:effectLst/>
                        </a:rPr>
                        <a:t> </a:t>
                      </a:r>
                      <a:r>
                        <a:rPr lang="en-US" sz="2300" kern="1200" dirty="0" err="1" smtClean="0">
                          <a:effectLst/>
                        </a:rPr>
                        <a:t>sản</a:t>
                      </a:r>
                      <a:r>
                        <a:rPr lang="en-US" sz="2300" kern="1200" dirty="0" smtClean="0">
                          <a:effectLst/>
                        </a:rPr>
                        <a:t> </a:t>
                      </a:r>
                      <a:r>
                        <a:rPr lang="en-US" sz="2300" kern="1200" dirty="0" err="1" smtClean="0">
                          <a:effectLst/>
                        </a:rPr>
                        <a:t>phải</a:t>
                      </a:r>
                      <a:r>
                        <a:rPr lang="en-US" sz="2300" kern="1200" dirty="0" smtClean="0">
                          <a:effectLst/>
                        </a:rPr>
                        <a:t> </a:t>
                      </a:r>
                      <a:r>
                        <a:rPr lang="en-US" sz="2300" kern="1200" dirty="0" err="1" smtClean="0">
                          <a:effectLst/>
                        </a:rPr>
                        <a:t>gắn</a:t>
                      </a:r>
                      <a:r>
                        <a:rPr lang="en-US" sz="2300" kern="1200" dirty="0" smtClean="0">
                          <a:effectLst/>
                        </a:rPr>
                        <a:t> ở </a:t>
                      </a:r>
                      <a:r>
                        <a:rPr lang="en-US" sz="2300" kern="1200" dirty="0" err="1" smtClean="0">
                          <a:effectLst/>
                        </a:rPr>
                        <a:t>những</a:t>
                      </a:r>
                      <a:r>
                        <a:rPr lang="en-US" sz="2300" kern="1200" dirty="0" smtClean="0">
                          <a:effectLst/>
                        </a:rPr>
                        <a:t> </a:t>
                      </a:r>
                      <a:r>
                        <a:rPr lang="en-US" sz="2300" kern="1200" dirty="0" err="1" smtClean="0">
                          <a:effectLst/>
                        </a:rPr>
                        <a:t>vị</a:t>
                      </a:r>
                      <a:r>
                        <a:rPr lang="en-US" sz="2300" kern="1200" dirty="0" smtClean="0">
                          <a:effectLst/>
                        </a:rPr>
                        <a:t> </a:t>
                      </a:r>
                      <a:r>
                        <a:rPr lang="en-US" sz="2300" kern="1200" dirty="0" err="1" smtClean="0">
                          <a:effectLst/>
                        </a:rPr>
                        <a:t>trí</a:t>
                      </a:r>
                      <a:r>
                        <a:rPr lang="en-US" sz="2300" kern="1200" dirty="0" smtClean="0">
                          <a:effectLst/>
                        </a:rPr>
                        <a:t> </a:t>
                      </a:r>
                      <a:r>
                        <a:rPr lang="en-US" sz="2300" kern="1200" dirty="0" err="1" smtClean="0">
                          <a:effectLst/>
                        </a:rPr>
                        <a:t>mà</a:t>
                      </a:r>
                      <a:r>
                        <a:rPr lang="en-US" sz="2300" kern="1200" dirty="0" smtClean="0">
                          <a:effectLst/>
                        </a:rPr>
                        <a:t> </a:t>
                      </a:r>
                      <a:r>
                        <a:rPr lang="en-US" sz="2300" kern="1200" dirty="0" err="1" smtClean="0">
                          <a:effectLst/>
                        </a:rPr>
                        <a:t>khi</a:t>
                      </a:r>
                      <a:r>
                        <a:rPr lang="en-US" sz="2300" kern="1200" dirty="0" smtClean="0">
                          <a:effectLst/>
                        </a:rPr>
                        <a:t> </a:t>
                      </a:r>
                      <a:r>
                        <a:rPr lang="en-US" sz="2300" kern="1200" dirty="0" err="1" smtClean="0">
                          <a:effectLst/>
                        </a:rPr>
                        <a:t>mở</a:t>
                      </a:r>
                      <a:r>
                        <a:rPr lang="en-US" sz="2300" kern="1200" dirty="0" smtClean="0">
                          <a:effectLst/>
                        </a:rPr>
                        <a:t> </a:t>
                      </a:r>
                      <a:r>
                        <a:rPr lang="en-US" sz="2300" kern="1200" dirty="0" err="1" smtClean="0">
                          <a:effectLst/>
                        </a:rPr>
                        <a:t>bao</a:t>
                      </a:r>
                      <a:r>
                        <a:rPr lang="en-US" sz="2300" kern="1200" dirty="0" smtClean="0">
                          <a:effectLst/>
                        </a:rPr>
                        <a:t> </a:t>
                      </a:r>
                      <a:r>
                        <a:rPr lang="en-US" sz="2300" kern="1200" dirty="0" err="1" smtClean="0">
                          <a:effectLst/>
                        </a:rPr>
                        <a:t>bì</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dụng</a:t>
                      </a:r>
                      <a:r>
                        <a:rPr lang="en-US" sz="2300" kern="1200" dirty="0" smtClean="0">
                          <a:effectLst/>
                        </a:rPr>
                        <a:t> </a:t>
                      </a:r>
                      <a:r>
                        <a:rPr lang="en-US" sz="2300" kern="1200" dirty="0" err="1" smtClean="0">
                          <a:effectLst/>
                        </a:rPr>
                        <a:t>đó</a:t>
                      </a:r>
                      <a:r>
                        <a:rPr lang="en-US" sz="2300" kern="1200" dirty="0" smtClean="0">
                          <a:effectLst/>
                        </a:rPr>
                        <a:t> </a:t>
                      </a:r>
                      <a:r>
                        <a:rPr lang="en-US" sz="2300" kern="1200" dirty="0" err="1" smtClean="0">
                          <a:effectLst/>
                        </a:rPr>
                        <a:t>thì</a:t>
                      </a:r>
                      <a:r>
                        <a:rPr lang="en-US" sz="2300" kern="1200" dirty="0" smtClean="0">
                          <a:effectLst/>
                        </a:rPr>
                        <a:t> </a:t>
                      </a:r>
                      <a:r>
                        <a:rPr lang="en-US" sz="2300" kern="1200" dirty="0" err="1" smtClean="0">
                          <a:effectLst/>
                        </a:rPr>
                        <a:t>nhãn</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sẽ</a:t>
                      </a:r>
                      <a:r>
                        <a:rPr lang="en-US" sz="2300" kern="1200" dirty="0" smtClean="0">
                          <a:effectLst/>
                        </a:rPr>
                        <a:t> </a:t>
                      </a:r>
                      <a:r>
                        <a:rPr lang="en-US" sz="2300" kern="1200" dirty="0" err="1" smtClean="0">
                          <a:effectLst/>
                        </a:rPr>
                        <a:t>bị</a:t>
                      </a:r>
                      <a:r>
                        <a:rPr lang="en-US" sz="2300" kern="1200" dirty="0" smtClean="0">
                          <a:effectLst/>
                        </a:rPr>
                        <a:t> </a:t>
                      </a:r>
                      <a:r>
                        <a:rPr lang="en-US" sz="2300" kern="1200" dirty="0" err="1" smtClean="0">
                          <a:effectLst/>
                        </a:rPr>
                        <a:t>rách</a:t>
                      </a:r>
                      <a:r>
                        <a:rPr lang="en-US" sz="2300" kern="1200" dirty="0" smtClean="0">
                          <a:effectLst/>
                        </a:rPr>
                        <a:t>, </a:t>
                      </a:r>
                      <a:r>
                        <a:rPr lang="en-US" sz="2300" kern="1200" dirty="0" err="1" smtClean="0">
                          <a:effectLst/>
                        </a:rPr>
                        <a:t>bị</a:t>
                      </a:r>
                      <a:r>
                        <a:rPr lang="en-US" sz="2300" kern="1200" dirty="0" smtClean="0">
                          <a:effectLst/>
                        </a:rPr>
                        <a:t> </a:t>
                      </a:r>
                      <a:r>
                        <a:rPr lang="en-US" sz="2300" kern="1200" dirty="0" err="1" smtClean="0">
                          <a:effectLst/>
                        </a:rPr>
                        <a:t>hỏng</a:t>
                      </a:r>
                      <a:r>
                        <a:rPr lang="en-US" sz="2300" kern="1200" dirty="0" smtClean="0">
                          <a:effectLst/>
                        </a:rPr>
                        <a:t> </a:t>
                      </a:r>
                      <a:r>
                        <a:rPr lang="en-US" sz="2300" kern="1200" dirty="0" err="1" smtClean="0">
                          <a:effectLst/>
                        </a:rPr>
                        <a:t>và</a:t>
                      </a:r>
                      <a:r>
                        <a:rPr lang="en-US" sz="2300" kern="1200" dirty="0" smtClean="0">
                          <a:effectLst/>
                        </a:rPr>
                        <a:t> </a:t>
                      </a:r>
                      <a:r>
                        <a:rPr lang="en-US" sz="2300" kern="1200" dirty="0" err="1" smtClean="0">
                          <a:effectLst/>
                        </a:rPr>
                        <a:t>không</a:t>
                      </a:r>
                      <a:r>
                        <a:rPr lang="en-US" sz="2300" kern="1200" dirty="0" smtClean="0">
                          <a:effectLst/>
                        </a:rPr>
                        <a:t> </a:t>
                      </a:r>
                      <a:r>
                        <a:rPr lang="en-US" sz="2300" kern="1200" dirty="0" err="1" smtClean="0">
                          <a:effectLst/>
                        </a:rPr>
                        <a:t>thể</a:t>
                      </a:r>
                      <a:r>
                        <a:rPr lang="en-US" sz="2300" kern="1200" dirty="0" smtClean="0">
                          <a:effectLst/>
                        </a:rPr>
                        <a:t> </a:t>
                      </a:r>
                      <a:r>
                        <a:rPr lang="en-US" sz="2300" kern="1200" dirty="0" err="1" smtClean="0">
                          <a:effectLst/>
                        </a:rPr>
                        <a:t>sử</a:t>
                      </a:r>
                      <a:r>
                        <a:rPr lang="en-US" sz="2300" kern="1200" dirty="0" smtClean="0">
                          <a:effectLst/>
                        </a:rPr>
                        <a:t> </a:t>
                      </a:r>
                      <a:r>
                        <a:rPr lang="en-US" sz="2300" kern="1200" dirty="0" err="1" smtClean="0">
                          <a:effectLst/>
                        </a:rPr>
                        <a:t>dụng</a:t>
                      </a:r>
                      <a:r>
                        <a:rPr lang="en-US" sz="2300" kern="1200" dirty="0" smtClean="0">
                          <a:effectLst/>
                        </a:rPr>
                        <a:t> </a:t>
                      </a:r>
                      <a:r>
                        <a:rPr lang="en-US" sz="2300" kern="1200" dirty="0" err="1" smtClean="0">
                          <a:effectLst/>
                        </a:rPr>
                        <a:t>lại</a:t>
                      </a:r>
                      <a:r>
                        <a:rPr lang="en-US" sz="2300" kern="1200" dirty="0" smtClean="0">
                          <a:effectLst/>
                        </a:rPr>
                        <a:t>.</a:t>
                      </a:r>
                      <a:endParaRPr lang="en-US" sz="2300" dirty="0"/>
                    </a:p>
                  </a:txBody>
                  <a:tcPr anchor="ctr"/>
                </a:tc>
                <a:extLst>
                  <a:ext uri="{0D108BD9-81ED-4DB2-BD59-A6C34878D82A}">
                    <a16:rowId xmlns:a16="http://schemas.microsoft.com/office/drawing/2014/main" val="2514654169"/>
                  </a:ext>
                </a:extLst>
              </a:tr>
              <a:tr h="822059">
                <a:tc>
                  <a:txBody>
                    <a:bodyPr/>
                    <a:lstStyle/>
                    <a:p>
                      <a:pPr algn="ctr"/>
                      <a:r>
                        <a:rPr lang="en-US" sz="2300" dirty="0" smtClean="0"/>
                        <a:t>5</a:t>
                      </a:r>
                      <a:endParaRPr lang="en-US" sz="2300" dirty="0"/>
                    </a:p>
                  </a:txBody>
                  <a:tcPr anchor="ctr"/>
                </a:tc>
                <a:tc>
                  <a:txBody>
                    <a:bodyPr/>
                    <a:lstStyle/>
                    <a:p>
                      <a:r>
                        <a:rPr lang="en-US" sz="2300" kern="1200" dirty="0" err="1" smtClean="0">
                          <a:effectLst/>
                        </a:rPr>
                        <a:t>Chủ</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thực</a:t>
                      </a:r>
                      <a:r>
                        <a:rPr lang="en-US" sz="2300" kern="1200" dirty="0" smtClean="0">
                          <a:effectLst/>
                        </a:rPr>
                        <a:t> </a:t>
                      </a:r>
                      <a:r>
                        <a:rPr lang="en-US" sz="2300" kern="1200" dirty="0" err="1" smtClean="0">
                          <a:effectLst/>
                        </a:rPr>
                        <a:t>hiện</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trước</a:t>
                      </a:r>
                      <a:r>
                        <a:rPr lang="en-US" sz="2300" kern="1200" dirty="0" smtClean="0">
                          <a:effectLst/>
                        </a:rPr>
                        <a:t> </a:t>
                      </a:r>
                      <a:r>
                        <a:rPr lang="en-US" sz="2300" kern="1200" dirty="0" err="1" smtClean="0">
                          <a:effectLst/>
                        </a:rPr>
                        <a:t>khi</a:t>
                      </a:r>
                      <a:r>
                        <a:rPr lang="en-US" sz="2300" kern="1200" dirty="0" smtClean="0">
                          <a:effectLst/>
                        </a:rPr>
                        <a:t> </a:t>
                      </a:r>
                      <a:r>
                        <a:rPr lang="en-US" sz="2300" kern="1200" dirty="0" err="1" smtClean="0">
                          <a:effectLst/>
                        </a:rPr>
                        <a:t>vận</a:t>
                      </a:r>
                      <a:r>
                        <a:rPr lang="en-US" sz="2300" kern="1200" dirty="0" smtClean="0">
                          <a:effectLst/>
                        </a:rPr>
                        <a:t> </a:t>
                      </a:r>
                      <a:r>
                        <a:rPr lang="en-US" sz="2300" kern="1200" dirty="0" err="1" smtClean="0">
                          <a:effectLst/>
                        </a:rPr>
                        <a:t>chuyển</a:t>
                      </a:r>
                      <a:r>
                        <a:rPr lang="en-US" sz="2300" kern="1200" dirty="0" smtClean="0">
                          <a:effectLst/>
                        </a:rPr>
                        <a:t>, </a:t>
                      </a:r>
                      <a:r>
                        <a:rPr lang="en-US" sz="2300" kern="1200" dirty="0" err="1" smtClean="0">
                          <a:effectLst/>
                        </a:rPr>
                        <a:t>mua</a:t>
                      </a:r>
                      <a:r>
                        <a:rPr lang="en-US" sz="2300" kern="1200" dirty="0" smtClean="0">
                          <a:effectLst/>
                        </a:rPr>
                        <a:t> </a:t>
                      </a:r>
                      <a:r>
                        <a:rPr lang="en-US" sz="2300" kern="1200" dirty="0" err="1" smtClean="0">
                          <a:effectLst/>
                        </a:rPr>
                        <a:t>bán</a:t>
                      </a:r>
                      <a:r>
                        <a:rPr lang="en-US" sz="2300" kern="1200" dirty="0" smtClean="0">
                          <a:effectLst/>
                        </a:rPr>
                        <a:t>, </a:t>
                      </a:r>
                      <a:r>
                        <a:rPr lang="en-US" sz="2300" kern="1200" dirty="0" err="1" smtClean="0">
                          <a:effectLst/>
                        </a:rPr>
                        <a:t>chuyển</a:t>
                      </a:r>
                      <a:r>
                        <a:rPr lang="en-US" sz="2300" kern="1200" dirty="0" smtClean="0">
                          <a:effectLst/>
                        </a:rPr>
                        <a:t> </a:t>
                      </a:r>
                      <a:r>
                        <a:rPr lang="en-US" sz="2300" kern="1200" dirty="0" err="1" smtClean="0">
                          <a:effectLst/>
                        </a:rPr>
                        <a:t>giao</a:t>
                      </a:r>
                      <a:r>
                        <a:rPr lang="en-US" sz="2300" kern="1200" dirty="0" smtClean="0">
                          <a:effectLst/>
                        </a:rPr>
                        <a:t> </a:t>
                      </a:r>
                      <a:r>
                        <a:rPr lang="en-US" sz="2300" kern="1200" dirty="0" err="1" smtClean="0">
                          <a:effectLst/>
                        </a:rPr>
                        <a:t>quyền</a:t>
                      </a:r>
                      <a:r>
                        <a:rPr lang="en-US" sz="2300" kern="1200" dirty="0" smtClean="0">
                          <a:effectLst/>
                        </a:rPr>
                        <a:t> </a:t>
                      </a:r>
                      <a:r>
                        <a:rPr lang="en-US" sz="2300" kern="1200" dirty="0" err="1" smtClean="0">
                          <a:effectLst/>
                        </a:rPr>
                        <a:t>sở</a:t>
                      </a:r>
                      <a:r>
                        <a:rPr lang="en-US" sz="2300" kern="1200" dirty="0" smtClean="0">
                          <a:effectLst/>
                        </a:rPr>
                        <a:t> </a:t>
                      </a:r>
                      <a:r>
                        <a:rPr lang="en-US" sz="2300" kern="1200" dirty="0" err="1" smtClean="0">
                          <a:effectLst/>
                        </a:rPr>
                        <a:t>hữu</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a:t>
                      </a:r>
                      <a:endParaRPr lang="en-US" sz="23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169148877"/>
                  </a:ext>
                </a:extLst>
              </a:tr>
              <a:tr h="2276471">
                <a:tc>
                  <a:txBody>
                    <a:bodyPr/>
                    <a:lstStyle/>
                    <a:p>
                      <a:pPr algn="ctr"/>
                      <a:r>
                        <a:rPr lang="en-US" sz="2300" dirty="0" smtClean="0"/>
                        <a:t>6</a:t>
                      </a:r>
                      <a:endParaRPr lang="en-US" sz="2300" dirty="0"/>
                    </a:p>
                  </a:txBody>
                  <a:tcPr anchor="ctr"/>
                </a:tc>
                <a:tc>
                  <a:txBody>
                    <a:bodyPr/>
                    <a:lstStyle/>
                    <a:p>
                      <a:pPr algn="just"/>
                      <a:r>
                        <a:rPr lang="en-US" sz="2300" kern="1200" dirty="0" err="1" smtClean="0">
                          <a:effectLst/>
                        </a:rPr>
                        <a:t>Sau</a:t>
                      </a:r>
                      <a:r>
                        <a:rPr lang="en-US" sz="2300" kern="1200" dirty="0" smtClean="0">
                          <a:effectLst/>
                        </a:rPr>
                        <a:t> </a:t>
                      </a:r>
                      <a:r>
                        <a:rPr lang="en-US" sz="2300" kern="1200" dirty="0" err="1" smtClean="0">
                          <a:effectLst/>
                        </a:rPr>
                        <a:t>khi</a:t>
                      </a:r>
                      <a:r>
                        <a:rPr lang="en-US" sz="2300" kern="1200" dirty="0" smtClean="0">
                          <a:effectLst/>
                        </a:rPr>
                        <a:t> </a:t>
                      </a:r>
                      <a:r>
                        <a:rPr lang="en-US" sz="2300" kern="1200" dirty="0" err="1" smtClean="0">
                          <a:effectLst/>
                        </a:rPr>
                        <a:t>hoàn</a:t>
                      </a:r>
                      <a:r>
                        <a:rPr lang="en-US" sz="2300" kern="1200" dirty="0" smtClean="0">
                          <a:effectLst/>
                        </a:rPr>
                        <a:t> </a:t>
                      </a:r>
                      <a:r>
                        <a:rPr lang="en-US" sz="2300" kern="1200" dirty="0" err="1" smtClean="0">
                          <a:effectLst/>
                        </a:rPr>
                        <a:t>thành</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trong</a:t>
                      </a:r>
                      <a:r>
                        <a:rPr lang="en-US" sz="2300" kern="1200" dirty="0" smtClean="0">
                          <a:effectLst/>
                        </a:rPr>
                        <a:t> </a:t>
                      </a:r>
                      <a:r>
                        <a:rPr lang="en-US" sz="2300" kern="1200" dirty="0" err="1" smtClean="0">
                          <a:effectLst/>
                        </a:rPr>
                        <a:t>thời</a:t>
                      </a:r>
                      <a:r>
                        <a:rPr lang="en-US" sz="2300" kern="1200" dirty="0" smtClean="0">
                          <a:effectLst/>
                        </a:rPr>
                        <a:t> </a:t>
                      </a:r>
                      <a:r>
                        <a:rPr lang="en-US" sz="2300" kern="1200" dirty="0" err="1" smtClean="0">
                          <a:effectLst/>
                        </a:rPr>
                        <a:t>hạn</a:t>
                      </a:r>
                      <a:r>
                        <a:rPr lang="en-US" sz="2300" kern="1200" dirty="0" smtClean="0">
                          <a:effectLst/>
                        </a:rPr>
                        <a:t> 01 </a:t>
                      </a:r>
                      <a:r>
                        <a:rPr lang="en-US" sz="2300" kern="1200" dirty="0" err="1" smtClean="0">
                          <a:effectLst/>
                        </a:rPr>
                        <a:t>ngày</a:t>
                      </a:r>
                      <a:r>
                        <a:rPr lang="en-US" sz="2300" kern="1200" dirty="0" smtClean="0">
                          <a:effectLst/>
                        </a:rPr>
                        <a:t> </a:t>
                      </a:r>
                      <a:r>
                        <a:rPr lang="en-US" sz="2300" kern="1200" dirty="0" err="1" smtClean="0">
                          <a:effectLst/>
                        </a:rPr>
                        <a:t>làm</a:t>
                      </a:r>
                      <a:r>
                        <a:rPr lang="en-US" sz="2300" kern="1200" dirty="0" smtClean="0">
                          <a:effectLst/>
                        </a:rPr>
                        <a:t> </a:t>
                      </a:r>
                      <a:r>
                        <a:rPr lang="en-US" sz="2300" kern="1200" dirty="0" err="1" smtClean="0">
                          <a:effectLst/>
                        </a:rPr>
                        <a:t>việc</a:t>
                      </a:r>
                      <a:r>
                        <a:rPr lang="en-US" sz="2300" kern="1200" dirty="0" smtClean="0">
                          <a:effectLst/>
                        </a:rPr>
                        <a:t>, </a:t>
                      </a:r>
                      <a:r>
                        <a:rPr lang="en-US" sz="2300" kern="1200" dirty="0" err="1" smtClean="0">
                          <a:effectLst/>
                        </a:rPr>
                        <a:t>chủ</a:t>
                      </a:r>
                      <a:r>
                        <a:rPr lang="en-US" sz="2300" kern="1200" dirty="0" smtClean="0">
                          <a:effectLst/>
                        </a:rPr>
                        <a:t> </a:t>
                      </a:r>
                      <a:r>
                        <a:rPr lang="en-US" sz="2300" kern="1200" dirty="0" err="1" smtClean="0">
                          <a:effectLst/>
                        </a:rPr>
                        <a:t>lâm</a:t>
                      </a:r>
                      <a:r>
                        <a:rPr lang="en-US" sz="2300" kern="1200" dirty="0" smtClean="0">
                          <a:effectLst/>
                        </a:rPr>
                        <a:t> </a:t>
                      </a:r>
                      <a:r>
                        <a:rPr lang="en-US" sz="2300" kern="1200" dirty="0" err="1" smtClean="0">
                          <a:effectLst/>
                        </a:rPr>
                        <a:t>sản</a:t>
                      </a:r>
                      <a:r>
                        <a:rPr lang="en-US" sz="2300" kern="1200" dirty="0" smtClean="0">
                          <a:effectLst/>
                        </a:rPr>
                        <a:t> </a:t>
                      </a:r>
                      <a:r>
                        <a:rPr lang="en-US" sz="2300" kern="1200" dirty="0" err="1" smtClean="0">
                          <a:effectLst/>
                        </a:rPr>
                        <a:t>ghi</a:t>
                      </a:r>
                      <a:r>
                        <a:rPr lang="en-US" sz="2300" kern="1200" dirty="0" smtClean="0">
                          <a:effectLst/>
                        </a:rPr>
                        <a:t> </a:t>
                      </a:r>
                      <a:r>
                        <a:rPr lang="en-US" sz="2300" kern="1200" dirty="0" err="1" smtClean="0">
                          <a:effectLst/>
                        </a:rPr>
                        <a:t>đủ</a:t>
                      </a:r>
                      <a:r>
                        <a:rPr lang="en-US" sz="2300" kern="1200" dirty="0" smtClean="0">
                          <a:effectLst/>
                        </a:rPr>
                        <a:t> </a:t>
                      </a:r>
                      <a:r>
                        <a:rPr lang="en-US" sz="2300" kern="1200" dirty="0" err="1" smtClean="0">
                          <a:effectLst/>
                        </a:rPr>
                        <a:t>các</a:t>
                      </a:r>
                      <a:r>
                        <a:rPr lang="en-US" sz="2300" kern="1200" dirty="0" smtClean="0">
                          <a:effectLst/>
                        </a:rPr>
                        <a:t> </a:t>
                      </a:r>
                      <a:r>
                        <a:rPr lang="en-US" sz="2300" kern="1200" dirty="0" err="1" smtClean="0">
                          <a:effectLst/>
                        </a:rPr>
                        <a:t>thông</a:t>
                      </a:r>
                      <a:r>
                        <a:rPr lang="en-US" sz="2300" kern="1200" dirty="0" smtClean="0">
                          <a:effectLst/>
                        </a:rPr>
                        <a:t> tin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vào</a:t>
                      </a:r>
                      <a:r>
                        <a:rPr lang="en-US" sz="2300" kern="1200" dirty="0" smtClean="0">
                          <a:effectLst/>
                        </a:rPr>
                        <a:t> </a:t>
                      </a:r>
                      <a:r>
                        <a:rPr lang="vi-VN" sz="2300" kern="1200" dirty="0" smtClean="0">
                          <a:effectLst/>
                        </a:rPr>
                        <a:t>S</a:t>
                      </a:r>
                      <a:r>
                        <a:rPr lang="en-US" sz="2300" kern="1200" dirty="0" smtClean="0">
                          <a:effectLst/>
                        </a:rPr>
                        <a:t>ổ </a:t>
                      </a:r>
                      <a:r>
                        <a:rPr lang="en-US" sz="2300" kern="1200" dirty="0" err="1" smtClean="0">
                          <a:effectLst/>
                        </a:rPr>
                        <a:t>theo</a:t>
                      </a:r>
                      <a:r>
                        <a:rPr lang="en-US" sz="2300" kern="1200" dirty="0" smtClean="0">
                          <a:effectLst/>
                        </a:rPr>
                        <a:t> </a:t>
                      </a:r>
                      <a:r>
                        <a:rPr lang="en-US" sz="2300" kern="1200" dirty="0" err="1" smtClean="0">
                          <a:effectLst/>
                        </a:rPr>
                        <a:t>dõi</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bằng</a:t>
                      </a:r>
                      <a:r>
                        <a:rPr lang="en-US" sz="2300" kern="1200" dirty="0" smtClean="0">
                          <a:effectLst/>
                        </a:rPr>
                        <a:t> </a:t>
                      </a:r>
                      <a:r>
                        <a:rPr lang="vi-VN" sz="2300" kern="1200" dirty="0" smtClean="0">
                          <a:effectLst/>
                        </a:rPr>
                        <a:t>s</a:t>
                      </a:r>
                      <a:r>
                        <a:rPr lang="en-US" sz="2300" kern="1200" dirty="0" smtClean="0">
                          <a:effectLst/>
                        </a:rPr>
                        <a:t>ổ </a:t>
                      </a:r>
                      <a:r>
                        <a:rPr lang="en-US" sz="2300" kern="1200" dirty="0" err="1" smtClean="0">
                          <a:effectLst/>
                        </a:rPr>
                        <a:t>giấy</a:t>
                      </a:r>
                      <a:r>
                        <a:rPr lang="en-US" sz="2300" kern="1200" dirty="0" smtClean="0">
                          <a:effectLst/>
                        </a:rPr>
                        <a:t> </a:t>
                      </a:r>
                      <a:r>
                        <a:rPr lang="en-US" sz="2300" kern="1200" dirty="0" err="1" smtClean="0">
                          <a:effectLst/>
                        </a:rPr>
                        <a:t>hoặc</a:t>
                      </a:r>
                      <a:r>
                        <a:rPr lang="en-US" sz="2300" kern="1200" dirty="0" smtClean="0">
                          <a:effectLst/>
                        </a:rPr>
                        <a:t> </a:t>
                      </a:r>
                      <a:r>
                        <a:rPr lang="en-US" sz="2300" kern="1200" dirty="0" err="1" smtClean="0">
                          <a:effectLst/>
                        </a:rPr>
                        <a:t>sổ</a:t>
                      </a:r>
                      <a:r>
                        <a:rPr lang="en-US" sz="2300" kern="1200" dirty="0" smtClean="0">
                          <a:effectLst/>
                        </a:rPr>
                        <a:t> </a:t>
                      </a:r>
                      <a:r>
                        <a:rPr lang="en-US" sz="2300" kern="1200" dirty="0" err="1" smtClean="0">
                          <a:effectLst/>
                        </a:rPr>
                        <a:t>điện</a:t>
                      </a:r>
                      <a:r>
                        <a:rPr lang="en-US" sz="2300" kern="1200" dirty="0" smtClean="0">
                          <a:effectLst/>
                        </a:rPr>
                        <a:t> </a:t>
                      </a:r>
                      <a:r>
                        <a:rPr lang="en-US" sz="2300" kern="1200" dirty="0" err="1" smtClean="0">
                          <a:effectLst/>
                        </a:rPr>
                        <a:t>tử</a:t>
                      </a:r>
                      <a:r>
                        <a:rPr lang="en-US" sz="2300" kern="1200" dirty="0" smtClean="0">
                          <a:effectLst/>
                        </a:rPr>
                        <a:t> </a:t>
                      </a:r>
                      <a:r>
                        <a:rPr lang="en-US" sz="2300" kern="1200" dirty="0" err="1" smtClean="0">
                          <a:effectLst/>
                        </a:rPr>
                        <a:t>theo</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số</a:t>
                      </a:r>
                      <a:r>
                        <a:rPr lang="en-US" sz="2300" kern="1200" dirty="0" smtClean="0">
                          <a:effectLst/>
                        </a:rPr>
                        <a:t> 14 </a:t>
                      </a:r>
                      <a:r>
                        <a:rPr lang="en-US" sz="2300" kern="1200" dirty="0" err="1" smtClean="0">
                          <a:effectLst/>
                        </a:rPr>
                        <a:t>tại</a:t>
                      </a:r>
                      <a:r>
                        <a:rPr lang="en-US" sz="2300" kern="1200" dirty="0" smtClean="0">
                          <a:effectLst/>
                        </a:rPr>
                        <a:t> </a:t>
                      </a:r>
                      <a:r>
                        <a:rPr lang="en-US" sz="2300" kern="1200" dirty="0" err="1" smtClean="0">
                          <a:effectLst/>
                        </a:rPr>
                        <a:t>Phụ</a:t>
                      </a:r>
                      <a:r>
                        <a:rPr lang="en-US" sz="2300" kern="1200" dirty="0" smtClean="0">
                          <a:effectLst/>
                        </a:rPr>
                        <a:t> </a:t>
                      </a:r>
                      <a:r>
                        <a:rPr lang="en-US" sz="2300" kern="1200" dirty="0" err="1" smtClean="0">
                          <a:effectLst/>
                        </a:rPr>
                        <a:t>lục</a:t>
                      </a:r>
                      <a:r>
                        <a:rPr lang="en-US" sz="2300" kern="1200" dirty="0" smtClean="0">
                          <a:effectLst/>
                        </a:rPr>
                        <a:t> ban </a:t>
                      </a:r>
                      <a:r>
                        <a:rPr lang="en-US" sz="2300" kern="1200" dirty="0" err="1" smtClean="0">
                          <a:effectLst/>
                        </a:rPr>
                        <a:t>hành</a:t>
                      </a:r>
                      <a:r>
                        <a:rPr lang="en-US" sz="2300" kern="1200" dirty="0" smtClean="0">
                          <a:effectLst/>
                        </a:rPr>
                        <a:t> </a:t>
                      </a:r>
                      <a:r>
                        <a:rPr lang="en-US" sz="2300" kern="1200" dirty="0" err="1" smtClean="0">
                          <a:effectLst/>
                        </a:rPr>
                        <a:t>kèm</a:t>
                      </a:r>
                      <a:r>
                        <a:rPr lang="en-US" sz="2300" kern="1200" dirty="0" smtClean="0">
                          <a:effectLst/>
                        </a:rPr>
                        <a:t> </a:t>
                      </a:r>
                      <a:r>
                        <a:rPr lang="en-US" sz="2300" kern="1200" dirty="0" err="1" smtClean="0">
                          <a:effectLst/>
                        </a:rPr>
                        <a:t>theo</a:t>
                      </a:r>
                      <a:r>
                        <a:rPr lang="en-US" sz="2300" kern="1200" dirty="0" smtClean="0">
                          <a:effectLst/>
                        </a:rPr>
                        <a:t> </a:t>
                      </a:r>
                      <a:r>
                        <a:rPr lang="en-US" sz="2300" kern="1200" dirty="0" err="1" smtClean="0">
                          <a:effectLst/>
                        </a:rPr>
                        <a:t>Thông</a:t>
                      </a:r>
                      <a:r>
                        <a:rPr lang="en-US" sz="2300" kern="1200" dirty="0" smtClean="0">
                          <a:effectLst/>
                        </a:rPr>
                        <a:t> </a:t>
                      </a:r>
                      <a:r>
                        <a:rPr lang="en-US" sz="2300" kern="1200" dirty="0" err="1" smtClean="0">
                          <a:effectLst/>
                        </a:rPr>
                        <a:t>tư</a:t>
                      </a:r>
                      <a:r>
                        <a:rPr lang="en-US" sz="2300" kern="1200" dirty="0" smtClean="0">
                          <a:effectLst/>
                        </a:rPr>
                        <a:t> </a:t>
                      </a:r>
                      <a:r>
                        <a:rPr lang="en-US" sz="2300" kern="1200" dirty="0" err="1" smtClean="0">
                          <a:effectLst/>
                        </a:rPr>
                        <a:t>này</a:t>
                      </a:r>
                      <a:r>
                        <a:rPr lang="en-US" sz="2300" kern="1200" dirty="0" smtClean="0">
                          <a:effectLst/>
                        </a:rPr>
                        <a:t> </a:t>
                      </a:r>
                      <a:r>
                        <a:rPr lang="en-US" sz="2300" kern="1200" dirty="0" err="1" smtClean="0">
                          <a:effectLst/>
                        </a:rPr>
                        <a:t>và</a:t>
                      </a:r>
                      <a:r>
                        <a:rPr lang="en-US" sz="2300" kern="1200" dirty="0" smtClean="0">
                          <a:effectLst/>
                        </a:rPr>
                        <a:t> </a:t>
                      </a:r>
                      <a:r>
                        <a:rPr lang="en-US" sz="2300" kern="1200" dirty="0" err="1" smtClean="0">
                          <a:effectLst/>
                        </a:rPr>
                        <a:t>chịu</a:t>
                      </a:r>
                      <a:r>
                        <a:rPr lang="en-US" sz="2300" kern="1200" dirty="0" smtClean="0">
                          <a:effectLst/>
                        </a:rPr>
                        <a:t> </a:t>
                      </a:r>
                      <a:r>
                        <a:rPr lang="en-US" sz="2300" kern="1200" dirty="0" err="1" smtClean="0">
                          <a:effectLst/>
                        </a:rPr>
                        <a:t>trách</a:t>
                      </a:r>
                      <a:r>
                        <a:rPr lang="en-US" sz="2300" kern="1200" dirty="0" smtClean="0">
                          <a:effectLst/>
                        </a:rPr>
                        <a:t> </a:t>
                      </a:r>
                      <a:r>
                        <a:rPr lang="en-US" sz="2300" kern="1200" dirty="0" err="1" smtClean="0">
                          <a:effectLst/>
                        </a:rPr>
                        <a:t>nhiệm</a:t>
                      </a:r>
                      <a:r>
                        <a:rPr lang="en-US" sz="2300" kern="1200" dirty="0" smtClean="0">
                          <a:effectLst/>
                        </a:rPr>
                        <a:t> </a:t>
                      </a:r>
                      <a:r>
                        <a:rPr lang="en-US" sz="2300" kern="1200" dirty="0" err="1" smtClean="0">
                          <a:effectLst/>
                        </a:rPr>
                        <a:t>về</a:t>
                      </a:r>
                      <a:r>
                        <a:rPr lang="en-US" sz="2300" kern="1200" dirty="0" smtClean="0">
                          <a:effectLst/>
                        </a:rPr>
                        <a:t> </a:t>
                      </a:r>
                      <a:r>
                        <a:rPr lang="en-US" sz="2300" kern="1200" dirty="0" err="1" smtClean="0">
                          <a:effectLst/>
                        </a:rPr>
                        <a:t>tính</a:t>
                      </a:r>
                      <a:r>
                        <a:rPr lang="en-US" sz="2300" kern="1200" dirty="0" smtClean="0">
                          <a:effectLst/>
                        </a:rPr>
                        <a:t> </a:t>
                      </a:r>
                      <a:r>
                        <a:rPr lang="en-US" sz="2300" kern="1200" dirty="0" err="1" smtClean="0">
                          <a:effectLst/>
                        </a:rPr>
                        <a:t>chính</a:t>
                      </a:r>
                      <a:r>
                        <a:rPr lang="en-US" sz="2300" kern="1200" dirty="0" smtClean="0">
                          <a:effectLst/>
                        </a:rPr>
                        <a:t> </a:t>
                      </a:r>
                      <a:r>
                        <a:rPr lang="en-US" sz="2300" kern="1200" dirty="0" err="1" smtClean="0">
                          <a:effectLst/>
                        </a:rPr>
                        <a:t>xác</a:t>
                      </a:r>
                      <a:r>
                        <a:rPr lang="en-US" sz="2300" kern="1200" dirty="0" smtClean="0">
                          <a:effectLst/>
                        </a:rPr>
                        <a:t> </a:t>
                      </a:r>
                      <a:r>
                        <a:rPr lang="en-US" sz="2300" kern="1200" dirty="0" err="1" smtClean="0">
                          <a:effectLst/>
                        </a:rPr>
                        <a:t>các</a:t>
                      </a:r>
                      <a:r>
                        <a:rPr lang="en-US" sz="2300" kern="1200" dirty="0" smtClean="0">
                          <a:effectLst/>
                        </a:rPr>
                        <a:t> </a:t>
                      </a:r>
                      <a:r>
                        <a:rPr lang="en-US" sz="2300" kern="1200" dirty="0" err="1" smtClean="0">
                          <a:effectLst/>
                        </a:rPr>
                        <a:t>thông</a:t>
                      </a:r>
                      <a:r>
                        <a:rPr lang="en-US" sz="2300" kern="1200" dirty="0" smtClean="0">
                          <a:effectLst/>
                        </a:rPr>
                        <a:t> tin </a:t>
                      </a:r>
                      <a:r>
                        <a:rPr lang="en-US" sz="2300" kern="1200" dirty="0" err="1" smtClean="0">
                          <a:effectLst/>
                        </a:rPr>
                        <a:t>của</a:t>
                      </a:r>
                      <a:r>
                        <a:rPr lang="en-US" sz="2300" kern="1200" dirty="0" smtClean="0">
                          <a:effectLst/>
                        </a:rPr>
                        <a:t> </a:t>
                      </a:r>
                      <a:r>
                        <a:rPr lang="en-US" sz="2300" kern="1200" dirty="0" err="1" smtClean="0">
                          <a:effectLst/>
                        </a:rPr>
                        <a:t>nhãn</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gửi</a:t>
                      </a:r>
                      <a:r>
                        <a:rPr lang="en-US" sz="2300" kern="1200" dirty="0" smtClean="0">
                          <a:effectLst/>
                        </a:rPr>
                        <a:t> T</a:t>
                      </a:r>
                      <a:r>
                        <a:rPr lang="vi-VN" sz="2300" kern="1200" dirty="0" smtClean="0">
                          <a:effectLst/>
                        </a:rPr>
                        <a:t>hông </a:t>
                      </a:r>
                      <a:r>
                        <a:rPr lang="en-US" sz="2300" kern="1200" dirty="0" err="1" smtClean="0">
                          <a:effectLst/>
                        </a:rPr>
                        <a:t>báo</a:t>
                      </a:r>
                      <a:r>
                        <a:rPr lang="en-US" sz="2300" kern="1200" dirty="0" smtClean="0">
                          <a:effectLst/>
                        </a:rPr>
                        <a:t> </a:t>
                      </a:r>
                      <a:r>
                        <a:rPr lang="en-US" sz="2300" kern="1200" dirty="0" err="1" smtClean="0">
                          <a:effectLst/>
                        </a:rPr>
                        <a:t>đánh</a:t>
                      </a:r>
                      <a:r>
                        <a:rPr lang="en-US" sz="2300" kern="1200" dirty="0" smtClean="0">
                          <a:effectLst/>
                        </a:rPr>
                        <a:t> </a:t>
                      </a:r>
                      <a:r>
                        <a:rPr lang="en-US" sz="2300" kern="1200" dirty="0" err="1" smtClean="0">
                          <a:effectLst/>
                        </a:rPr>
                        <a:t>dấu</a:t>
                      </a:r>
                      <a:r>
                        <a:rPr lang="en-US" sz="2300" kern="1200" dirty="0" smtClean="0">
                          <a:effectLst/>
                        </a:rPr>
                        <a:t> </a:t>
                      </a:r>
                      <a:r>
                        <a:rPr lang="en-US" sz="2300" kern="1200" dirty="0" err="1" smtClean="0">
                          <a:effectLst/>
                        </a:rPr>
                        <a:t>mẫu</a:t>
                      </a:r>
                      <a:r>
                        <a:rPr lang="en-US" sz="2300" kern="1200" dirty="0" smtClean="0">
                          <a:effectLst/>
                        </a:rPr>
                        <a:t> </a:t>
                      </a:r>
                      <a:r>
                        <a:rPr lang="en-US" sz="2300" kern="1200" dirty="0" err="1" smtClean="0">
                          <a:effectLst/>
                        </a:rPr>
                        <a:t>vật</a:t>
                      </a:r>
                      <a:r>
                        <a:rPr lang="en-US" sz="2300" kern="1200" dirty="0" smtClean="0">
                          <a:effectLst/>
                        </a:rPr>
                        <a:t> </a:t>
                      </a:r>
                      <a:r>
                        <a:rPr lang="en-US" sz="2300" kern="1200" dirty="0" err="1" smtClean="0">
                          <a:effectLst/>
                        </a:rPr>
                        <a:t>theo</a:t>
                      </a:r>
                      <a:r>
                        <a:rPr lang="en-US" sz="2300" kern="1200" dirty="0" smtClean="0">
                          <a:effectLst/>
                        </a:rPr>
                        <a:t> </a:t>
                      </a:r>
                      <a:r>
                        <a:rPr lang="en-US" sz="2300" kern="1200" dirty="0" err="1" smtClean="0">
                          <a:effectLst/>
                        </a:rPr>
                        <a:t>Mẫu</a:t>
                      </a:r>
                      <a:r>
                        <a:rPr lang="vi-VN" sz="2300" kern="1200" dirty="0" smtClean="0">
                          <a:effectLst/>
                        </a:rPr>
                        <a:t> số </a:t>
                      </a:r>
                      <a:r>
                        <a:rPr lang="en-US" sz="2300" kern="1200" dirty="0" smtClean="0">
                          <a:effectLst/>
                        </a:rPr>
                        <a:t>15 </a:t>
                      </a:r>
                      <a:r>
                        <a:rPr lang="en-US" sz="2300" kern="1200" dirty="0" err="1" smtClean="0">
                          <a:effectLst/>
                        </a:rPr>
                        <a:t>tại</a:t>
                      </a:r>
                      <a:r>
                        <a:rPr lang="en-US" sz="2300" kern="1200" dirty="0" smtClean="0">
                          <a:effectLst/>
                        </a:rPr>
                        <a:t> </a:t>
                      </a:r>
                      <a:r>
                        <a:rPr lang="en-US" sz="2300" kern="1200" dirty="0" err="1" smtClean="0">
                          <a:effectLst/>
                        </a:rPr>
                        <a:t>Phụ</a:t>
                      </a:r>
                      <a:r>
                        <a:rPr lang="en-US" sz="2300" kern="1200" dirty="0" smtClean="0">
                          <a:effectLst/>
                        </a:rPr>
                        <a:t> </a:t>
                      </a:r>
                      <a:r>
                        <a:rPr lang="en-US" sz="2300" kern="1200" dirty="0" err="1" smtClean="0">
                          <a:effectLst/>
                        </a:rPr>
                        <a:t>lục</a:t>
                      </a:r>
                      <a:r>
                        <a:rPr lang="en-US" sz="2300" kern="1200" dirty="0" smtClean="0">
                          <a:effectLst/>
                        </a:rPr>
                        <a:t> ban </a:t>
                      </a:r>
                      <a:r>
                        <a:rPr lang="en-US" sz="2300" kern="1200" dirty="0" err="1" smtClean="0">
                          <a:effectLst/>
                        </a:rPr>
                        <a:t>hành</a:t>
                      </a:r>
                      <a:r>
                        <a:rPr lang="en-US" sz="2300" kern="1200" dirty="0" smtClean="0">
                          <a:effectLst/>
                        </a:rPr>
                        <a:t> </a:t>
                      </a:r>
                      <a:r>
                        <a:rPr lang="en-US" sz="2300" kern="1200" dirty="0" err="1" smtClean="0">
                          <a:effectLst/>
                        </a:rPr>
                        <a:t>kèm</a:t>
                      </a:r>
                      <a:r>
                        <a:rPr lang="en-US" sz="2300" kern="1200" dirty="0" smtClean="0">
                          <a:effectLst/>
                        </a:rPr>
                        <a:t> </a:t>
                      </a:r>
                      <a:r>
                        <a:rPr lang="en-US" sz="2300" kern="1200" dirty="0" err="1" smtClean="0">
                          <a:effectLst/>
                        </a:rPr>
                        <a:t>theo</a:t>
                      </a:r>
                      <a:r>
                        <a:rPr lang="en-US" sz="2300" kern="1200" dirty="0" smtClean="0">
                          <a:effectLst/>
                        </a:rPr>
                        <a:t> </a:t>
                      </a:r>
                      <a:r>
                        <a:rPr lang="en-US" sz="2300" kern="1200" dirty="0" err="1" smtClean="0">
                          <a:effectLst/>
                        </a:rPr>
                        <a:t>Thông</a:t>
                      </a:r>
                      <a:r>
                        <a:rPr lang="en-US" sz="2300" kern="1200" dirty="0" smtClean="0">
                          <a:effectLst/>
                        </a:rPr>
                        <a:t> </a:t>
                      </a:r>
                      <a:r>
                        <a:rPr lang="en-US" sz="2300" kern="1200" dirty="0" err="1" smtClean="0">
                          <a:effectLst/>
                        </a:rPr>
                        <a:t>tư</a:t>
                      </a:r>
                      <a:r>
                        <a:rPr lang="en-US" sz="2300" kern="1200" dirty="0" smtClean="0">
                          <a:effectLst/>
                        </a:rPr>
                        <a:t> </a:t>
                      </a:r>
                      <a:r>
                        <a:rPr lang="en-US" sz="2300" kern="1200" dirty="0" err="1" smtClean="0">
                          <a:effectLst/>
                        </a:rPr>
                        <a:t>này</a:t>
                      </a:r>
                      <a:r>
                        <a:rPr lang="en-US" sz="2300" kern="1200" dirty="0" smtClean="0">
                          <a:effectLst/>
                        </a:rPr>
                        <a:t> </a:t>
                      </a:r>
                      <a:r>
                        <a:rPr lang="en-US" sz="2300" kern="1200" dirty="0" err="1" smtClean="0">
                          <a:effectLst/>
                        </a:rPr>
                        <a:t>đến</a:t>
                      </a:r>
                      <a:r>
                        <a:rPr lang="en-US" sz="2300" kern="1200" dirty="0" smtClean="0">
                          <a:effectLst/>
                        </a:rPr>
                        <a:t> </a:t>
                      </a:r>
                      <a:r>
                        <a:rPr lang="en-US" sz="2300" kern="1200" dirty="0" err="1" smtClean="0">
                          <a:effectLst/>
                        </a:rPr>
                        <a:t>Cơ</a:t>
                      </a:r>
                      <a:r>
                        <a:rPr lang="en-US" sz="2300" kern="1200" dirty="0" smtClean="0">
                          <a:effectLst/>
                        </a:rPr>
                        <a:t> </a:t>
                      </a:r>
                      <a:r>
                        <a:rPr lang="en-US" sz="2300" kern="1200" dirty="0" err="1" smtClean="0">
                          <a:effectLst/>
                        </a:rPr>
                        <a:t>quan</a:t>
                      </a:r>
                      <a:r>
                        <a:rPr lang="en-US" sz="2300" kern="1200" dirty="0" smtClean="0">
                          <a:effectLst/>
                        </a:rPr>
                        <a:t> </a:t>
                      </a:r>
                      <a:r>
                        <a:rPr lang="en-US" sz="2300" kern="1200" dirty="0" err="1" smtClean="0">
                          <a:effectLst/>
                        </a:rPr>
                        <a:t>Kiểm</a:t>
                      </a:r>
                      <a:r>
                        <a:rPr lang="en-US" sz="2300" kern="1200" dirty="0" smtClean="0">
                          <a:effectLst/>
                        </a:rPr>
                        <a:t> </a:t>
                      </a:r>
                      <a:r>
                        <a:rPr lang="en-US" sz="2300" kern="1200" dirty="0" err="1" smtClean="0">
                          <a:effectLst/>
                        </a:rPr>
                        <a:t>lâm</a:t>
                      </a:r>
                      <a:r>
                        <a:rPr lang="en-US" sz="2300" kern="1200" dirty="0" smtClean="0">
                          <a:effectLst/>
                        </a:rPr>
                        <a:t> </a:t>
                      </a:r>
                      <a:r>
                        <a:rPr lang="en-US" sz="2300" kern="1200" dirty="0" err="1" smtClean="0">
                          <a:effectLst/>
                        </a:rPr>
                        <a:t>sở</a:t>
                      </a:r>
                      <a:r>
                        <a:rPr lang="en-US" sz="2300" kern="1200" dirty="0" smtClean="0">
                          <a:effectLst/>
                        </a:rPr>
                        <a:t> </a:t>
                      </a:r>
                      <a:r>
                        <a:rPr lang="en-US" sz="2300" kern="1200" dirty="0" err="1" smtClean="0">
                          <a:effectLst/>
                        </a:rPr>
                        <a:t>tại</a:t>
                      </a:r>
                      <a:r>
                        <a:rPr lang="en-US" sz="2300" kern="1200" dirty="0" smtClean="0">
                          <a:effectLst/>
                        </a:rPr>
                        <a:t> </a:t>
                      </a:r>
                      <a:r>
                        <a:rPr lang="en-US" sz="2300" kern="1200" dirty="0" err="1" smtClean="0">
                          <a:effectLst/>
                        </a:rPr>
                        <a:t>để</a:t>
                      </a:r>
                      <a:r>
                        <a:rPr lang="en-US" sz="2300" kern="1200" dirty="0" smtClean="0">
                          <a:effectLst/>
                        </a:rPr>
                        <a:t> </a:t>
                      </a:r>
                      <a:r>
                        <a:rPr lang="en-US" sz="2300" kern="1200" dirty="0" err="1" smtClean="0">
                          <a:effectLst/>
                        </a:rPr>
                        <a:t>theo</a:t>
                      </a:r>
                      <a:r>
                        <a:rPr lang="en-US" sz="2300" kern="1200" dirty="0" smtClean="0">
                          <a:effectLst/>
                        </a:rPr>
                        <a:t> </a:t>
                      </a:r>
                      <a:r>
                        <a:rPr lang="en-US" sz="2300" kern="1200" dirty="0" err="1" smtClean="0">
                          <a:effectLst/>
                        </a:rPr>
                        <a:t>dõi</a:t>
                      </a:r>
                      <a:r>
                        <a:rPr lang="en-US" sz="2300" kern="1200" dirty="0" smtClean="0">
                          <a:effectLst/>
                        </a:rPr>
                        <a:t>, </a:t>
                      </a:r>
                      <a:r>
                        <a:rPr lang="en-US" sz="2300" kern="1200" dirty="0" err="1" smtClean="0">
                          <a:effectLst/>
                        </a:rPr>
                        <a:t>quản</a:t>
                      </a:r>
                      <a:r>
                        <a:rPr lang="en-US" sz="2300" kern="1200" dirty="0" smtClean="0">
                          <a:effectLst/>
                        </a:rPr>
                        <a:t> </a:t>
                      </a:r>
                      <a:r>
                        <a:rPr lang="en-US" sz="2300" kern="1200" dirty="0" err="1" smtClean="0">
                          <a:effectLst/>
                        </a:rPr>
                        <a:t>lý</a:t>
                      </a:r>
                      <a:r>
                        <a:rPr lang="en-US" sz="2300" kern="1200" dirty="0" smtClean="0">
                          <a:effectLst/>
                        </a:rPr>
                        <a:t>. </a:t>
                      </a:r>
                      <a:endParaRPr lang="en-US" sz="2300" dirty="0"/>
                    </a:p>
                  </a:txBody>
                  <a:tcPr anchor="ctr"/>
                </a:tc>
                <a:extLst>
                  <a:ext uri="{0D108BD9-81ED-4DB2-BD59-A6C34878D82A}">
                    <a16:rowId xmlns:a16="http://schemas.microsoft.com/office/drawing/2014/main" val="1448951333"/>
                  </a:ext>
                </a:extLst>
              </a:tr>
            </a:tbl>
          </a:graphicData>
        </a:graphic>
      </p:graphicFrame>
      <p:sp>
        <p:nvSpPr>
          <p:cNvPr id="4" name="Date Placeholder 3"/>
          <p:cNvSpPr>
            <a:spLocks noGrp="1"/>
          </p:cNvSpPr>
          <p:nvPr>
            <p:ph type="dt" sz="half" idx="10"/>
          </p:nvPr>
        </p:nvSpPr>
        <p:spPr>
          <a:xfrm>
            <a:off x="609600" y="6356352"/>
            <a:ext cx="2844800" cy="365125"/>
          </a:xfrm>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a:xfrm>
            <a:off x="8737600" y="6356352"/>
            <a:ext cx="2844800" cy="365125"/>
          </a:xfrm>
        </p:spPr>
        <p:txBody>
          <a:bodyPr/>
          <a:lstStyle/>
          <a:p>
            <a:fld id="{C70D3A15-4C43-420A-867E-5D00651CC0AB}" type="slidenum">
              <a:rPr lang="en-US" smtClean="0"/>
              <a:t>65</a:t>
            </a:fld>
            <a:endParaRPr lang="en-US"/>
          </a:p>
        </p:txBody>
      </p:sp>
    </p:spTree>
    <p:extLst>
      <p:ext uri="{BB962C8B-B14F-4D97-AF65-F5344CB8AC3E}">
        <p14:creationId xmlns:p14="http://schemas.microsoft.com/office/powerpoint/2010/main" val="4109413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201400" cy="639762"/>
          </a:xfrm>
          <a:solidFill>
            <a:srgbClr val="71EC34"/>
          </a:solidFill>
        </p:spPr>
        <p:txBody>
          <a:bodyPr>
            <a:normAutofit/>
          </a:bodyPr>
          <a:lstStyle/>
          <a:p>
            <a:r>
              <a:rPr lang="en-US" sz="3200" b="1" dirty="0" err="1">
                <a:latin typeface="+mn-lt"/>
              </a:rPr>
              <a:t>Điều</a:t>
            </a:r>
            <a:r>
              <a:rPr lang="en-US" sz="3200" b="1" dirty="0">
                <a:latin typeface="+mn-lt"/>
              </a:rPr>
              <a:t> 24. </a:t>
            </a:r>
            <a:r>
              <a:rPr lang="en-US" sz="3200" b="1" dirty="0" err="1">
                <a:latin typeface="+mn-lt"/>
              </a:rPr>
              <a:t>Thông</a:t>
            </a:r>
            <a:r>
              <a:rPr lang="en-US" sz="3200" b="1" dirty="0">
                <a:latin typeface="+mn-lt"/>
              </a:rPr>
              <a:t> tin </a:t>
            </a:r>
            <a:r>
              <a:rPr lang="en-US" sz="3200" b="1" dirty="0" err="1">
                <a:latin typeface="+mn-lt"/>
              </a:rPr>
              <a:t>và</a:t>
            </a:r>
            <a:r>
              <a:rPr lang="en-US" sz="3200" b="1" dirty="0">
                <a:latin typeface="+mn-lt"/>
              </a:rPr>
              <a:t> </a:t>
            </a:r>
            <a:r>
              <a:rPr lang="en-US" sz="3200" b="1" dirty="0" err="1">
                <a:latin typeface="+mn-lt"/>
              </a:rPr>
              <a:t>đăng</a:t>
            </a:r>
            <a:r>
              <a:rPr lang="en-US" sz="3200" b="1" dirty="0">
                <a:latin typeface="+mn-lt"/>
              </a:rPr>
              <a:t> </a:t>
            </a:r>
            <a:r>
              <a:rPr lang="en-US" sz="3200" b="1" dirty="0" err="1">
                <a:latin typeface="+mn-lt"/>
              </a:rPr>
              <a:t>ký</a:t>
            </a:r>
            <a:r>
              <a:rPr lang="en-US" sz="3200" b="1" dirty="0">
                <a:latin typeface="+mn-lt"/>
              </a:rPr>
              <a:t> </a:t>
            </a:r>
            <a:r>
              <a:rPr lang="en-US" sz="3200" b="1" dirty="0" err="1">
                <a:latin typeface="+mn-lt"/>
              </a:rPr>
              <a:t>nhãn</a:t>
            </a:r>
            <a:r>
              <a:rPr lang="en-US" sz="3200" b="1" dirty="0">
                <a:latin typeface="+mn-lt"/>
              </a:rPr>
              <a:t> </a:t>
            </a:r>
            <a:r>
              <a:rPr lang="en-US" sz="3200" b="1" dirty="0" err="1">
                <a:latin typeface="+mn-lt"/>
              </a:rPr>
              <a:t>đánh</a:t>
            </a:r>
            <a:r>
              <a:rPr lang="en-US" sz="3200" b="1" dirty="0">
                <a:latin typeface="+mn-lt"/>
              </a:rPr>
              <a:t> </a:t>
            </a:r>
            <a:r>
              <a:rPr lang="en-US" sz="3200" b="1" dirty="0" err="1" smtClean="0">
                <a:latin typeface="+mn-lt"/>
              </a:rPr>
              <a:t>dấu</a:t>
            </a:r>
            <a:endParaRPr lang="en-US" sz="32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2720007"/>
              </p:ext>
            </p:extLst>
          </p:nvPr>
        </p:nvGraphicFramePr>
        <p:xfrm>
          <a:off x="609600" y="914400"/>
          <a:ext cx="11125200" cy="5830122"/>
        </p:xfrm>
        <a:graphic>
          <a:graphicData uri="http://schemas.openxmlformats.org/drawingml/2006/table">
            <a:tbl>
              <a:tblPr firstRow="1" bandRow="1">
                <a:tableStyleId>{5C22544A-7EE6-4342-B048-85BDC9FD1C3A}</a:tableStyleId>
              </a:tblPr>
              <a:tblGrid>
                <a:gridCol w="1004358">
                  <a:extLst>
                    <a:ext uri="{9D8B030D-6E8A-4147-A177-3AD203B41FA5}">
                      <a16:colId xmlns:a16="http://schemas.microsoft.com/office/drawing/2014/main" val="2909486852"/>
                    </a:ext>
                  </a:extLst>
                </a:gridCol>
                <a:gridCol w="10120842">
                  <a:extLst>
                    <a:ext uri="{9D8B030D-6E8A-4147-A177-3AD203B41FA5}">
                      <a16:colId xmlns:a16="http://schemas.microsoft.com/office/drawing/2014/main" val="3698838455"/>
                    </a:ext>
                  </a:extLst>
                </a:gridCol>
              </a:tblGrid>
              <a:tr h="633281">
                <a:tc gridSpan="2">
                  <a:txBody>
                    <a:bodyPr/>
                    <a:lstStyle/>
                    <a:p>
                      <a:r>
                        <a:rPr lang="en-US" sz="2400" b="1" kern="1200" dirty="0" smtClean="0">
                          <a:solidFill>
                            <a:schemeClr val="lt1"/>
                          </a:solidFill>
                          <a:effectLst/>
                          <a:latin typeface="+mn-lt"/>
                          <a:ea typeface="+mn-ea"/>
                          <a:cs typeface="+mn-cs"/>
                        </a:rPr>
                        <a:t>1. </a:t>
                      </a:r>
                      <a:r>
                        <a:rPr lang="en-US" sz="2400" b="1" kern="1200" dirty="0" err="1" smtClean="0">
                          <a:solidFill>
                            <a:schemeClr val="lt1"/>
                          </a:solidFill>
                          <a:effectLst/>
                          <a:latin typeface="+mn-lt"/>
                          <a:ea typeface="+mn-ea"/>
                          <a:cs typeface="+mn-cs"/>
                        </a:rPr>
                        <a:t>Thông</a:t>
                      </a:r>
                      <a:r>
                        <a:rPr lang="en-US" sz="2400" b="1" kern="1200" dirty="0" smtClean="0">
                          <a:solidFill>
                            <a:schemeClr val="lt1"/>
                          </a:solidFill>
                          <a:effectLst/>
                          <a:latin typeface="+mn-lt"/>
                          <a:ea typeface="+mn-ea"/>
                          <a:cs typeface="+mn-cs"/>
                        </a:rPr>
                        <a:t> tin </a:t>
                      </a:r>
                      <a:r>
                        <a:rPr lang="en-US" sz="2400" b="1" kern="1200" dirty="0" err="1" smtClean="0">
                          <a:solidFill>
                            <a:schemeClr val="lt1"/>
                          </a:solidFill>
                          <a:effectLst/>
                          <a:latin typeface="+mn-lt"/>
                          <a:ea typeface="+mn-ea"/>
                          <a:cs typeface="+mn-cs"/>
                        </a:rPr>
                        <a:t>của</a:t>
                      </a:r>
                      <a:r>
                        <a:rPr lang="en-US" sz="2400" b="1" kern="1200" dirty="0" smtClean="0">
                          <a:solidFill>
                            <a:schemeClr val="lt1"/>
                          </a:solidFill>
                          <a:effectLst/>
                          <a:latin typeface="+mn-lt"/>
                          <a:ea typeface="+mn-ea"/>
                          <a:cs typeface="+mn-cs"/>
                        </a:rPr>
                        <a:t> </a:t>
                      </a:r>
                      <a:r>
                        <a:rPr lang="en-US" sz="2400" b="1" kern="1200" dirty="0" err="1" smtClean="0">
                          <a:solidFill>
                            <a:schemeClr val="lt1"/>
                          </a:solidFill>
                          <a:effectLst/>
                          <a:latin typeface="+mn-lt"/>
                          <a:ea typeface="+mn-ea"/>
                          <a:cs typeface="+mn-cs"/>
                        </a:rPr>
                        <a:t>nhãn</a:t>
                      </a:r>
                      <a:r>
                        <a:rPr lang="en-US" sz="2400" b="1" kern="1200" dirty="0" smtClean="0">
                          <a:solidFill>
                            <a:schemeClr val="lt1"/>
                          </a:solidFill>
                          <a:effectLst/>
                          <a:latin typeface="+mn-lt"/>
                          <a:ea typeface="+mn-ea"/>
                          <a:cs typeface="+mn-cs"/>
                        </a:rPr>
                        <a:t> </a:t>
                      </a:r>
                      <a:r>
                        <a:rPr lang="en-US" sz="2400" b="1" kern="1200" dirty="0" err="1" smtClean="0">
                          <a:solidFill>
                            <a:schemeClr val="lt1"/>
                          </a:solidFill>
                          <a:effectLst/>
                          <a:latin typeface="+mn-lt"/>
                          <a:ea typeface="+mn-ea"/>
                          <a:cs typeface="+mn-cs"/>
                        </a:rPr>
                        <a:t>đánh</a:t>
                      </a:r>
                      <a:r>
                        <a:rPr lang="en-US" sz="2400" b="1" kern="1200" dirty="0" smtClean="0">
                          <a:solidFill>
                            <a:schemeClr val="lt1"/>
                          </a:solidFill>
                          <a:effectLst/>
                          <a:latin typeface="+mn-lt"/>
                          <a:ea typeface="+mn-ea"/>
                          <a:cs typeface="+mn-cs"/>
                        </a:rPr>
                        <a:t> </a:t>
                      </a:r>
                      <a:r>
                        <a:rPr lang="en-US" sz="2400" b="1" kern="1200" dirty="0" err="1" smtClean="0">
                          <a:solidFill>
                            <a:schemeClr val="lt1"/>
                          </a:solidFill>
                          <a:effectLst/>
                          <a:latin typeface="+mn-lt"/>
                          <a:ea typeface="+mn-ea"/>
                          <a:cs typeface="+mn-cs"/>
                        </a:rPr>
                        <a:t>dấu</a:t>
                      </a:r>
                      <a:r>
                        <a:rPr lang="en-US" sz="2400" b="1" kern="1200" dirty="0" smtClean="0">
                          <a:solidFill>
                            <a:schemeClr val="lt1"/>
                          </a:solidFill>
                          <a:effectLst/>
                          <a:latin typeface="+mn-lt"/>
                          <a:ea typeface="+mn-ea"/>
                          <a:cs typeface="+mn-cs"/>
                        </a:rPr>
                        <a:t>:</a:t>
                      </a:r>
                      <a:endParaRPr lang="en-US" sz="2400" b="1" kern="1200" dirty="0">
                        <a:solidFill>
                          <a:schemeClr val="lt1"/>
                        </a:solidFill>
                        <a:effectLst/>
                        <a:latin typeface="+mn-lt"/>
                        <a:ea typeface="+mn-ea"/>
                        <a:cs typeface="+mn-cs"/>
                      </a:endParaRPr>
                    </a:p>
                  </a:txBody>
                  <a:tcPr anchor="ctr"/>
                </a:tc>
                <a:tc hMerge="1">
                  <a:txBody>
                    <a:bodyPr/>
                    <a:lstStyle/>
                    <a:p>
                      <a:endParaRPr lang="en-US" dirty="0"/>
                    </a:p>
                  </a:txBody>
                  <a:tcPr/>
                </a:tc>
                <a:extLst>
                  <a:ext uri="{0D108BD9-81ED-4DB2-BD59-A6C34878D82A}">
                    <a16:rowId xmlns:a16="http://schemas.microsoft.com/office/drawing/2014/main" val="2450421980"/>
                  </a:ext>
                </a:extLst>
              </a:tr>
              <a:tr h="633281">
                <a:tc>
                  <a:txBody>
                    <a:bodyPr/>
                    <a:lstStyle/>
                    <a:p>
                      <a:endParaRPr lang="en-US" sz="2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a)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654480915"/>
                  </a:ext>
                </a:extLst>
              </a:tr>
              <a:tr h="1093060">
                <a:tc>
                  <a:txBody>
                    <a:bodyPr/>
                    <a:lstStyle/>
                    <a:p>
                      <a:endParaRPr lang="en-US" sz="2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b)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loài</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phổ</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thông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và</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khoa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học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Trường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hợp</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được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sản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xuất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từ</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nhiều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loài</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động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thực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khác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nhau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phải</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ghi</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đầy</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đủ</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phổ</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thông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và</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khoa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học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từng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loài</a:t>
                      </a:r>
                      <a:r>
                        <a:rPr lang="en-US" sz="2400" kern="1200" dirty="0" smtClean="0">
                          <a:solidFill>
                            <a:schemeClr val="dk1"/>
                          </a:solidFill>
                          <a:effectLst/>
                          <a:latin typeface="+mn-lt"/>
                          <a:ea typeface="+mn-ea"/>
                          <a:cs typeface="+mn-cs"/>
                        </a:rPr>
                        <a:t>; </a:t>
                      </a:r>
                    </a:p>
                  </a:txBody>
                  <a:tcPr anchor="ctr"/>
                </a:tc>
                <a:extLst>
                  <a:ext uri="{0D108BD9-81ED-4DB2-BD59-A6C34878D82A}">
                    <a16:rowId xmlns:a16="http://schemas.microsoft.com/office/drawing/2014/main" val="670076648"/>
                  </a:ext>
                </a:extLst>
              </a:tr>
              <a:tr h="1093060">
                <a:tc>
                  <a:txBody>
                    <a:bodyPr/>
                    <a:lstStyle/>
                    <a:p>
                      <a:endParaRPr lang="en-US" sz="2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c)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và</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địa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chỉ</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tổ</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chức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cá</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nhân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bán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chuyển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giao</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quyền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sở</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hữu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và</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địa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chỉ</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tổ</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chức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cá</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nhân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mua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nhận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chuyển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giao</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quyền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sở</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hữu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1372285818"/>
                  </a:ext>
                </a:extLst>
              </a:tr>
              <a:tr h="1093060">
                <a:tc>
                  <a:txBody>
                    <a:bodyPr/>
                    <a:lstStyle/>
                    <a:p>
                      <a:endParaRPr lang="en-US" sz="240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d) </a:t>
                      </a:r>
                      <a:r>
                        <a:rPr lang="en-US" sz="2400" kern="1200" dirty="0" err="1" smtClean="0">
                          <a:solidFill>
                            <a:schemeClr val="dk1"/>
                          </a:solidFill>
                          <a:effectLst/>
                          <a:latin typeface="+mn-lt"/>
                          <a:ea typeface="+mn-ea"/>
                          <a:cs typeface="+mn-cs"/>
                        </a:rPr>
                        <a:t>Định</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lượng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Là</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lượng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được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thể</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hiện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bằng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đơn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vị</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đo</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lường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hoặc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theo</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số</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đếm</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tùy</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theo</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đặc</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điểm</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từng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loại</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3949595547"/>
                  </a:ext>
                </a:extLst>
              </a:tr>
              <a:tr h="1093060">
                <a:tc>
                  <a:txBody>
                    <a:bodyPr/>
                    <a:lstStyle/>
                    <a:p>
                      <a:endParaRPr lang="en-US" sz="2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đ) </a:t>
                      </a:r>
                      <a:r>
                        <a:rPr lang="en-US" sz="2400" kern="1200" dirty="0" err="1" smtClean="0">
                          <a:solidFill>
                            <a:schemeClr val="dk1"/>
                          </a:solidFill>
                          <a:effectLst/>
                          <a:latin typeface="+mn-lt"/>
                          <a:ea typeface="+mn-ea"/>
                          <a:cs typeface="+mn-cs"/>
                        </a:rPr>
                        <a:t>Số</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Sê-ri</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nhãn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gồm</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Số</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nhãn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đánh</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dấu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viết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tắt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tỉnh</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mã</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số</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đơn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vị</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hành</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chính</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cấp</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huyện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tên</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viết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tắt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chủ</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mẫu</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vật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viết</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tắt</a:t>
                      </a:r>
                      <a:r>
                        <a:rPr lang="en-US" sz="2400" kern="1200" dirty="0" smtClean="0">
                          <a:solidFill>
                            <a:schemeClr val="dk1"/>
                          </a:solidFill>
                          <a:effectLst/>
                          <a:latin typeface="+mn-lt"/>
                          <a:ea typeface="+mn-ea"/>
                          <a:cs typeface="+mn-cs"/>
                        </a:rPr>
                        <a:t> 2 </a:t>
                      </a:r>
                      <a:r>
                        <a:rPr lang="en-US" sz="2400" kern="1200" dirty="0" err="1" smtClean="0">
                          <a:solidFill>
                            <a:schemeClr val="dk1"/>
                          </a:solidFill>
                          <a:effectLst/>
                          <a:latin typeface="+mn-lt"/>
                          <a:ea typeface="+mn-ea"/>
                          <a:cs typeface="+mn-cs"/>
                        </a:rPr>
                        <a:t>số</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của</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năm</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cấp</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mã</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số</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Trong</a:t>
                      </a:r>
                      <a:r>
                        <a:rPr lang="en-US" sz="2400" kern="1200" dirty="0" smtClean="0">
                          <a:solidFill>
                            <a:schemeClr val="dk1"/>
                          </a:solidFill>
                          <a:effectLst/>
                          <a:latin typeface="+mn-lt"/>
                          <a:ea typeface="+mn-ea"/>
                          <a:cs typeface="+mn-cs"/>
                        </a:rPr>
                        <a:t> </a:t>
                      </a:r>
                      <a:r>
                        <a:rPr lang="en-US" sz="2400" kern="1200" dirty="0" err="1" smtClean="0">
                          <a:solidFill>
                            <a:schemeClr val="dk1"/>
                          </a:solidFill>
                          <a:effectLst/>
                          <a:latin typeface="+mn-lt"/>
                          <a:ea typeface="+mn-ea"/>
                          <a:cs typeface="+mn-cs"/>
                        </a:rPr>
                        <a:t>đó</a:t>
                      </a:r>
                      <a:r>
                        <a:rPr lang="en-US" sz="24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2977336001"/>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66</a:t>
            </a:fld>
            <a:endParaRPr lang="en-US"/>
          </a:p>
        </p:txBody>
      </p:sp>
    </p:spTree>
    <p:extLst>
      <p:ext uri="{BB962C8B-B14F-4D97-AF65-F5344CB8AC3E}">
        <p14:creationId xmlns:p14="http://schemas.microsoft.com/office/powerpoint/2010/main" val="25075898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1201400" cy="639762"/>
          </a:xfrm>
          <a:solidFill>
            <a:srgbClr val="71EC34"/>
          </a:solidFill>
        </p:spPr>
        <p:txBody>
          <a:bodyPr>
            <a:normAutofit/>
          </a:bodyPr>
          <a:lstStyle/>
          <a:p>
            <a:r>
              <a:rPr lang="en-US" sz="3200" b="1" dirty="0" err="1">
                <a:latin typeface="+mn-lt"/>
              </a:rPr>
              <a:t>Điều</a:t>
            </a:r>
            <a:r>
              <a:rPr lang="en-US" sz="3200" b="1" dirty="0">
                <a:latin typeface="+mn-lt"/>
              </a:rPr>
              <a:t> 24. </a:t>
            </a:r>
            <a:r>
              <a:rPr lang="en-US" sz="3200" b="1" dirty="0" err="1">
                <a:latin typeface="+mn-lt"/>
              </a:rPr>
              <a:t>Thông</a:t>
            </a:r>
            <a:r>
              <a:rPr lang="en-US" sz="3200" b="1" dirty="0">
                <a:latin typeface="+mn-lt"/>
              </a:rPr>
              <a:t> tin </a:t>
            </a:r>
            <a:r>
              <a:rPr lang="en-US" sz="3200" b="1" dirty="0" err="1">
                <a:latin typeface="+mn-lt"/>
              </a:rPr>
              <a:t>và</a:t>
            </a:r>
            <a:r>
              <a:rPr lang="en-US" sz="3200" b="1" dirty="0">
                <a:latin typeface="+mn-lt"/>
              </a:rPr>
              <a:t> </a:t>
            </a:r>
            <a:r>
              <a:rPr lang="en-US" sz="3200" b="1" dirty="0" err="1">
                <a:latin typeface="+mn-lt"/>
              </a:rPr>
              <a:t>đăng</a:t>
            </a:r>
            <a:r>
              <a:rPr lang="en-US" sz="3200" b="1" dirty="0">
                <a:latin typeface="+mn-lt"/>
              </a:rPr>
              <a:t> </a:t>
            </a:r>
            <a:r>
              <a:rPr lang="en-US" sz="3200" b="1" dirty="0" err="1">
                <a:latin typeface="+mn-lt"/>
              </a:rPr>
              <a:t>ký</a:t>
            </a:r>
            <a:r>
              <a:rPr lang="en-US" sz="3200" b="1" dirty="0">
                <a:latin typeface="+mn-lt"/>
              </a:rPr>
              <a:t> </a:t>
            </a:r>
            <a:r>
              <a:rPr lang="en-US" sz="3200" b="1" dirty="0" err="1">
                <a:latin typeface="+mn-lt"/>
              </a:rPr>
              <a:t>nhãn</a:t>
            </a:r>
            <a:r>
              <a:rPr lang="en-US" sz="3200" b="1" dirty="0">
                <a:latin typeface="+mn-lt"/>
              </a:rPr>
              <a:t> </a:t>
            </a:r>
            <a:r>
              <a:rPr lang="en-US" sz="3200" b="1" dirty="0" err="1">
                <a:latin typeface="+mn-lt"/>
              </a:rPr>
              <a:t>đánh</a:t>
            </a:r>
            <a:r>
              <a:rPr lang="en-US" sz="3200" b="1" dirty="0">
                <a:latin typeface="+mn-lt"/>
              </a:rPr>
              <a:t> </a:t>
            </a:r>
            <a:r>
              <a:rPr lang="en-US" sz="3200" b="1" dirty="0" err="1" smtClean="0">
                <a:latin typeface="+mn-lt"/>
              </a:rPr>
              <a:t>dấu</a:t>
            </a:r>
            <a:endParaRPr lang="en-US" sz="3200" dirty="0">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7325124"/>
              </p:ext>
            </p:extLst>
          </p:nvPr>
        </p:nvGraphicFramePr>
        <p:xfrm>
          <a:off x="304800" y="766238"/>
          <a:ext cx="11582400" cy="6028406"/>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909486852"/>
                    </a:ext>
                  </a:extLst>
                </a:gridCol>
                <a:gridCol w="10744200">
                  <a:extLst>
                    <a:ext uri="{9D8B030D-6E8A-4147-A177-3AD203B41FA5}">
                      <a16:colId xmlns:a16="http://schemas.microsoft.com/office/drawing/2014/main" val="3698838455"/>
                    </a:ext>
                  </a:extLst>
                </a:gridCol>
              </a:tblGrid>
              <a:tr h="601346">
                <a:tc gridSpan="2">
                  <a:txBody>
                    <a:bodyPr/>
                    <a:lstStyle/>
                    <a:p>
                      <a:r>
                        <a:rPr lang="en-US" sz="2200" b="1" kern="1200" dirty="0" smtClean="0">
                          <a:solidFill>
                            <a:schemeClr val="lt1"/>
                          </a:solidFill>
                          <a:effectLst/>
                          <a:latin typeface="+mn-lt"/>
                          <a:ea typeface="+mn-ea"/>
                          <a:cs typeface="+mn-cs"/>
                        </a:rPr>
                        <a:t>đ) </a:t>
                      </a:r>
                      <a:r>
                        <a:rPr lang="en-US" sz="2200" b="1" kern="1200" dirty="0" err="1" smtClean="0">
                          <a:solidFill>
                            <a:schemeClr val="lt1"/>
                          </a:solidFill>
                          <a:effectLst/>
                          <a:latin typeface="+mn-lt"/>
                          <a:ea typeface="+mn-ea"/>
                          <a:cs typeface="+mn-cs"/>
                        </a:rPr>
                        <a:t>Số</a:t>
                      </a:r>
                      <a:r>
                        <a:rPr lang="en-US" sz="2200" b="1" kern="1200" dirty="0" smtClean="0">
                          <a:solidFill>
                            <a:schemeClr val="lt1"/>
                          </a:solidFill>
                          <a:effectLst/>
                          <a:latin typeface="+mn-lt"/>
                          <a:ea typeface="+mn-ea"/>
                          <a:cs typeface="+mn-cs"/>
                        </a:rPr>
                        <a:t> </a:t>
                      </a:r>
                      <a:r>
                        <a:rPr lang="en-US" sz="2200" b="1" kern="1200" dirty="0" err="1" smtClean="0">
                          <a:solidFill>
                            <a:schemeClr val="lt1"/>
                          </a:solidFill>
                          <a:effectLst/>
                          <a:latin typeface="+mn-lt"/>
                          <a:ea typeface="+mn-ea"/>
                          <a:cs typeface="+mn-cs"/>
                        </a:rPr>
                        <a:t>Sê-ri</a:t>
                      </a:r>
                      <a:r>
                        <a:rPr lang="en-US" sz="2200" b="1" kern="1200" dirty="0" smtClean="0">
                          <a:solidFill>
                            <a:schemeClr val="lt1"/>
                          </a:solidFill>
                          <a:effectLst/>
                          <a:latin typeface="+mn-lt"/>
                          <a:ea typeface="+mn-ea"/>
                          <a:cs typeface="+mn-cs"/>
                        </a:rPr>
                        <a:t> </a:t>
                      </a:r>
                      <a:r>
                        <a:rPr lang="en-US" sz="2200" b="1" kern="1200" dirty="0" err="1" smtClean="0">
                          <a:solidFill>
                            <a:schemeClr val="lt1"/>
                          </a:solidFill>
                          <a:effectLst/>
                          <a:latin typeface="+mn-lt"/>
                          <a:ea typeface="+mn-ea"/>
                          <a:cs typeface="+mn-cs"/>
                        </a:rPr>
                        <a:t>của</a:t>
                      </a:r>
                      <a:r>
                        <a:rPr lang="en-US" sz="2200" b="1" kern="1200" dirty="0" smtClean="0">
                          <a:solidFill>
                            <a:schemeClr val="lt1"/>
                          </a:solidFill>
                          <a:effectLst/>
                          <a:latin typeface="+mn-lt"/>
                          <a:ea typeface="+mn-ea"/>
                          <a:cs typeface="+mn-cs"/>
                        </a:rPr>
                        <a:t> </a:t>
                      </a:r>
                      <a:r>
                        <a:rPr lang="en-US" sz="2200" b="1" kern="1200" dirty="0" err="1" smtClean="0">
                          <a:solidFill>
                            <a:schemeClr val="lt1"/>
                          </a:solidFill>
                          <a:effectLst/>
                          <a:latin typeface="+mn-lt"/>
                          <a:ea typeface="+mn-ea"/>
                          <a:cs typeface="+mn-cs"/>
                        </a:rPr>
                        <a:t>nhãn</a:t>
                      </a:r>
                      <a:r>
                        <a:rPr lang="en-US" sz="2200" b="1" kern="1200" dirty="0" smtClean="0">
                          <a:solidFill>
                            <a:schemeClr val="lt1"/>
                          </a:solidFill>
                          <a:effectLst/>
                          <a:latin typeface="+mn-lt"/>
                          <a:ea typeface="+mn-ea"/>
                          <a:cs typeface="+mn-cs"/>
                        </a:rPr>
                        <a:t>, </a:t>
                      </a:r>
                      <a:r>
                        <a:rPr lang="en-US" sz="2200" b="1" kern="1200" dirty="0" err="1" smtClean="0">
                          <a:solidFill>
                            <a:schemeClr val="lt1"/>
                          </a:solidFill>
                          <a:effectLst/>
                          <a:latin typeface="+mn-lt"/>
                          <a:ea typeface="+mn-ea"/>
                          <a:cs typeface="+mn-cs"/>
                        </a:rPr>
                        <a:t>gồm</a:t>
                      </a:r>
                      <a:r>
                        <a:rPr lang="en-US" sz="2200" b="1" kern="1200" dirty="0" smtClean="0">
                          <a:solidFill>
                            <a:schemeClr val="lt1"/>
                          </a:solidFill>
                          <a:effectLst/>
                          <a:latin typeface="+mn-lt"/>
                          <a:ea typeface="+mn-ea"/>
                          <a:cs typeface="+mn-cs"/>
                        </a:rPr>
                        <a:t>: </a:t>
                      </a:r>
                      <a:endParaRPr lang="en-US" sz="2200" b="1" kern="1200" dirty="0">
                        <a:solidFill>
                          <a:schemeClr val="lt1"/>
                        </a:solidFill>
                        <a:effectLst/>
                        <a:latin typeface="+mn-lt"/>
                        <a:ea typeface="+mn-ea"/>
                        <a:cs typeface="+mn-cs"/>
                      </a:endParaRPr>
                    </a:p>
                  </a:txBody>
                  <a:tcPr anchor="ctr"/>
                </a:tc>
                <a:tc hMerge="1">
                  <a:txBody>
                    <a:bodyPr/>
                    <a:lstStyle/>
                    <a:p>
                      <a:endParaRPr lang="en-US" dirty="0"/>
                    </a:p>
                  </a:txBody>
                  <a:tcPr/>
                </a:tc>
                <a:extLst>
                  <a:ext uri="{0D108BD9-81ED-4DB2-BD59-A6C34878D82A}">
                    <a16:rowId xmlns:a16="http://schemas.microsoft.com/office/drawing/2014/main" val="2450421980"/>
                  </a:ext>
                </a:extLst>
              </a:tr>
              <a:tr h="723575">
                <a:tc>
                  <a:txBody>
                    <a:bodyPr/>
                    <a:lstStyle/>
                    <a:p>
                      <a:endParaRPr lang="en-US" sz="2200" dirty="0"/>
                    </a:p>
                  </a:txBody>
                  <a:tcPr anchor="ctr"/>
                </a:tc>
                <a:tc>
                  <a:txBody>
                    <a:bodyPr/>
                    <a:lstStyle/>
                    <a:p>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của</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nhãn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đánh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dấu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Được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ghi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bằng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chữ</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Ả-</a:t>
                      </a:r>
                      <a:r>
                        <a:rPr lang="en-US" sz="2200" kern="1200" dirty="0" err="1" smtClean="0">
                          <a:solidFill>
                            <a:schemeClr val="dk1"/>
                          </a:solidFill>
                          <a:effectLst/>
                          <a:latin typeface="+mn-lt"/>
                          <a:ea typeface="+mn-ea"/>
                          <a:cs typeface="+mn-cs"/>
                        </a:rPr>
                        <a:t>rập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theo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thứ</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tự</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tăng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dần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từ</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01 </a:t>
                      </a:r>
                      <a:r>
                        <a:rPr lang="en-US" sz="2200" kern="1200" dirty="0" err="1" smtClean="0">
                          <a:solidFill>
                            <a:schemeClr val="dk1"/>
                          </a:solidFill>
                          <a:effectLst/>
                          <a:latin typeface="+mn-lt"/>
                          <a:ea typeface="+mn-ea"/>
                          <a:cs typeface="+mn-cs"/>
                        </a:rPr>
                        <a:t>trở</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đến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khi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kết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thúc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năm</a:t>
                      </a:r>
                      <a:r>
                        <a:rPr lang="en-US" sz="2200" kern="1200" dirty="0" smtClean="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654480915"/>
                  </a:ext>
                </a:extLst>
              </a:tr>
              <a:tr h="1041947">
                <a:tc>
                  <a:txBody>
                    <a:bodyPr/>
                    <a:lstStyle/>
                    <a:p>
                      <a:endParaRPr lang="en-US" sz="2200" dirty="0"/>
                    </a:p>
                  </a:txBody>
                  <a:tcPr anchor="ctr"/>
                </a:tc>
                <a:tc>
                  <a:txBody>
                    <a:bodyPr/>
                    <a:lstStyle/>
                    <a:p>
                      <a:r>
                        <a:rPr lang="en-US" sz="2200" kern="1200" dirty="0" err="1" smtClean="0">
                          <a:solidFill>
                            <a:schemeClr val="dk1"/>
                          </a:solidFill>
                          <a:effectLst/>
                          <a:latin typeface="+mn-lt"/>
                          <a:ea typeface="+mn-ea"/>
                          <a:cs typeface="+mn-cs"/>
                        </a:rPr>
                        <a:t>Tên</a:t>
                      </a:r>
                      <a:r>
                        <a:rPr lang="en-US" sz="2200" kern="1200" dirty="0" smtClean="0">
                          <a:solidFill>
                            <a:schemeClr val="dk1"/>
                          </a:solidFill>
                          <a:effectLst/>
                          <a:latin typeface="+mn-lt"/>
                          <a:ea typeface="+mn-ea"/>
                          <a:cs typeface="+mn-cs"/>
                        </a:rPr>
                        <a:t> </a:t>
                      </a:r>
                      <a:r>
                        <a:rPr lang="vi-VN" sz="2200" kern="1200" dirty="0" smtClean="0">
                          <a:solidFill>
                            <a:schemeClr val="dk1"/>
                          </a:solidFill>
                          <a:effectLst/>
                          <a:latin typeface="+mn-lt"/>
                          <a:ea typeface="+mn-ea"/>
                          <a:cs typeface="+mn-cs"/>
                        </a:rPr>
                        <a:t>vi</a:t>
                      </a:r>
                      <a:r>
                        <a:rPr lang="en-US" sz="2200" kern="1200" dirty="0" smtClean="0">
                          <a:solidFill>
                            <a:schemeClr val="dk1"/>
                          </a:solidFill>
                          <a:effectLst/>
                          <a:latin typeface="+mn-lt"/>
                          <a:ea typeface="+mn-ea"/>
                          <a:cs typeface="+mn-cs"/>
                        </a:rPr>
                        <a:t>ế</a:t>
                      </a:r>
                      <a:r>
                        <a:rPr lang="vi-VN" sz="2200" kern="1200" dirty="0" smtClean="0">
                          <a:solidFill>
                            <a:schemeClr val="dk1"/>
                          </a:solidFill>
                          <a:effectLst/>
                          <a:latin typeface="+mn-lt"/>
                          <a:ea typeface="+mn-ea"/>
                          <a:cs typeface="+mn-cs"/>
                        </a:rPr>
                        <a:t>t tắt của tỉnh tại Phụ lục</a:t>
                      </a:r>
                      <a:r>
                        <a:rPr lang="en-US" sz="2200" kern="1200" dirty="0" smtClean="0">
                          <a:solidFill>
                            <a:schemeClr val="dk1"/>
                          </a:solidFill>
                          <a:effectLst/>
                          <a:latin typeface="+mn-lt"/>
                          <a:ea typeface="+mn-ea"/>
                          <a:cs typeface="+mn-cs"/>
                        </a:rPr>
                        <a:t> ban </a:t>
                      </a:r>
                      <a:r>
                        <a:rPr lang="en-US" sz="2200" kern="1200" dirty="0" err="1" smtClean="0">
                          <a:solidFill>
                            <a:schemeClr val="dk1"/>
                          </a:solidFill>
                          <a:effectLst/>
                          <a:latin typeface="+mn-lt"/>
                          <a:ea typeface="+mn-ea"/>
                          <a:cs typeface="+mn-cs"/>
                        </a:rPr>
                        <a:t>hành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kèm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theo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Nghị</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định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của</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Chính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phủ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về</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quản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lý</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thực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rừng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động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rừng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nguy</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cấp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quý</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hiếm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và</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thực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Công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ước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về</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buôn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bán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quốc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tế</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các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loài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động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thực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hoang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dã</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nguy</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cấp</a:t>
                      </a:r>
                      <a:r>
                        <a:rPr lang="vi-VN" sz="2200" kern="1200" dirty="0" smtClean="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670076648"/>
                  </a:ext>
                </a:extLst>
              </a:tr>
              <a:tr h="1041947">
                <a:tc>
                  <a:txBody>
                    <a:bodyPr/>
                    <a:lstStyle/>
                    <a:p>
                      <a:endParaRPr lang="en-US" sz="2200"/>
                    </a:p>
                  </a:txBody>
                  <a:tcPr anchor="ctr"/>
                </a:tc>
                <a:tc>
                  <a:txBody>
                    <a:bodyPr/>
                    <a:lstStyle/>
                    <a:p>
                      <a:r>
                        <a:rPr lang="en-US" sz="2200" kern="1200" dirty="0" err="1" smtClean="0">
                          <a:solidFill>
                            <a:schemeClr val="dk1"/>
                          </a:solidFill>
                          <a:effectLst/>
                          <a:latin typeface="+mn-lt"/>
                          <a:ea typeface="+mn-ea"/>
                          <a:cs typeface="+mn-cs"/>
                        </a:rPr>
                        <a:t>Tên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viết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tắt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của</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Do </a:t>
                      </a:r>
                      <a:r>
                        <a:rPr lang="en-US" sz="2200" kern="1200" dirty="0" err="1" smtClean="0">
                          <a:solidFill>
                            <a:schemeClr val="dk1"/>
                          </a:solidFill>
                          <a:effectLst/>
                          <a:latin typeface="+mn-lt"/>
                          <a:ea typeface="+mn-ea"/>
                          <a:cs typeface="+mn-cs"/>
                        </a:rPr>
                        <a:t>chủ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tự</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quyết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định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và</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thông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báo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với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Cơ</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quan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Kiểm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lâm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cấp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tỉnh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Trường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hợp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thay</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đổi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tên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lựa</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chọn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tên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viết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tắt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mới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và</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thông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báo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Cơ</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quan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Kiểm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lâm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cấp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tỉnh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để</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biết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và</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quản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lý</a:t>
                      </a:r>
                      <a:r>
                        <a:rPr lang="en-US" sz="2200" kern="1200" dirty="0" smtClean="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372285818"/>
                  </a:ext>
                </a:extLst>
              </a:tr>
              <a:tr h="1360320">
                <a:tc>
                  <a:txBody>
                    <a:bodyPr/>
                    <a:lstStyle/>
                    <a:p>
                      <a:endParaRPr lang="en-US" sz="2200"/>
                    </a:p>
                  </a:txBody>
                  <a:tcPr anchor="ctr"/>
                </a:tc>
                <a:tc>
                  <a:txBody>
                    <a:bodyPr/>
                    <a:lstStyle/>
                    <a:p>
                      <a:r>
                        <a:rPr lang="en-US" sz="2200" kern="1200" dirty="0" err="1" smtClean="0">
                          <a:solidFill>
                            <a:schemeClr val="dk1"/>
                          </a:solidFill>
                          <a:effectLst/>
                          <a:latin typeface="+mn-lt"/>
                          <a:ea typeface="+mn-ea"/>
                          <a:cs typeface="+mn-cs"/>
                        </a:rPr>
                        <a:t>Mã</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đơn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vị</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hành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chính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cấp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huyện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là</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mã</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tương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ứng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với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từng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huyện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quận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thị</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xã</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thành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phố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trực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thuộc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tỉnh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được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mã</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hóa</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bằng</a:t>
                      </a:r>
                      <a:r>
                        <a:rPr lang="en-US" sz="2200" kern="1200" dirty="0" smtClean="0">
                          <a:solidFill>
                            <a:schemeClr val="dk1"/>
                          </a:solidFill>
                          <a:effectLst/>
                          <a:latin typeface="+mn-lt"/>
                          <a:ea typeface="+mn-ea"/>
                          <a:cs typeface="+mn-cs"/>
                        </a:rPr>
                        <a:t> 3 </a:t>
                      </a:r>
                      <a:r>
                        <a:rPr lang="en-US" sz="2200" kern="1200" dirty="0" err="1" smtClean="0">
                          <a:solidFill>
                            <a:schemeClr val="dk1"/>
                          </a:solidFill>
                          <a:effectLst/>
                          <a:latin typeface="+mn-lt"/>
                          <a:ea typeface="+mn-ea"/>
                          <a:cs typeface="+mn-cs"/>
                        </a:rPr>
                        <a:t>chữ</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theo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Quyết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định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124/2004/QĐ-</a:t>
                      </a:r>
                      <a:r>
                        <a:rPr lang="en-US" sz="2200" kern="1200" dirty="0" err="1" smtClean="0">
                          <a:solidFill>
                            <a:schemeClr val="dk1"/>
                          </a:solidFill>
                          <a:effectLst/>
                          <a:latin typeface="+mn-lt"/>
                          <a:ea typeface="+mn-ea"/>
                          <a:cs typeface="+mn-cs"/>
                        </a:rPr>
                        <a:t>TTg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ngày</a:t>
                      </a:r>
                      <a:r>
                        <a:rPr lang="en-US" sz="2200" kern="1200" dirty="0" smtClean="0">
                          <a:solidFill>
                            <a:schemeClr val="dk1"/>
                          </a:solidFill>
                          <a:effectLst/>
                          <a:latin typeface="+mn-lt"/>
                          <a:ea typeface="+mn-ea"/>
                          <a:cs typeface="+mn-cs"/>
                        </a:rPr>
                        <a:t> 08 </a:t>
                      </a:r>
                      <a:r>
                        <a:rPr lang="en-US" sz="2200" kern="1200" dirty="0" err="1" smtClean="0">
                          <a:solidFill>
                            <a:schemeClr val="dk1"/>
                          </a:solidFill>
                          <a:effectLst/>
                          <a:latin typeface="+mn-lt"/>
                          <a:ea typeface="+mn-ea"/>
                          <a:cs typeface="+mn-cs"/>
                        </a:rPr>
                        <a:t>tháng</a:t>
                      </a:r>
                      <a:r>
                        <a:rPr lang="en-US" sz="2200" kern="1200" dirty="0" smtClean="0">
                          <a:solidFill>
                            <a:schemeClr val="dk1"/>
                          </a:solidFill>
                          <a:effectLst/>
                          <a:latin typeface="+mn-lt"/>
                          <a:ea typeface="+mn-ea"/>
                          <a:cs typeface="+mn-cs"/>
                        </a:rPr>
                        <a:t> 7 </a:t>
                      </a:r>
                      <a:r>
                        <a:rPr lang="en-US" sz="2200" kern="1200" dirty="0" err="1" smtClean="0">
                          <a:solidFill>
                            <a:schemeClr val="dk1"/>
                          </a:solidFill>
                          <a:effectLst/>
                          <a:latin typeface="+mn-lt"/>
                          <a:ea typeface="+mn-ea"/>
                          <a:cs typeface="+mn-cs"/>
                        </a:rPr>
                        <a:t>năm</a:t>
                      </a:r>
                      <a:r>
                        <a:rPr lang="en-US" sz="2200" kern="1200" dirty="0" smtClean="0">
                          <a:solidFill>
                            <a:schemeClr val="dk1"/>
                          </a:solidFill>
                          <a:effectLst/>
                          <a:latin typeface="+mn-lt"/>
                          <a:ea typeface="+mn-ea"/>
                          <a:cs typeface="+mn-cs"/>
                        </a:rPr>
                        <a:t> 2004 </a:t>
                      </a:r>
                      <a:r>
                        <a:rPr lang="en-US" sz="2200" kern="1200" dirty="0" err="1" smtClean="0">
                          <a:solidFill>
                            <a:schemeClr val="dk1"/>
                          </a:solidFill>
                          <a:effectLst/>
                          <a:latin typeface="+mn-lt"/>
                          <a:ea typeface="+mn-ea"/>
                          <a:cs typeface="+mn-cs"/>
                        </a:rPr>
                        <a:t>của</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tướng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Chính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phủ</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về</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việc</a:t>
                      </a:r>
                      <a:r>
                        <a:rPr lang="en-US" sz="2200" kern="1200" dirty="0" smtClean="0">
                          <a:solidFill>
                            <a:schemeClr val="dk1"/>
                          </a:solidFill>
                          <a:effectLst/>
                          <a:latin typeface="+mn-lt"/>
                          <a:ea typeface="+mn-ea"/>
                          <a:cs typeface="+mn-cs"/>
                        </a:rPr>
                        <a:t> ban </a:t>
                      </a:r>
                      <a:r>
                        <a:rPr lang="en-US" sz="2200" kern="1200" dirty="0" err="1" smtClean="0">
                          <a:solidFill>
                            <a:schemeClr val="dk1"/>
                          </a:solidFill>
                          <a:effectLst/>
                          <a:latin typeface="+mn-lt"/>
                          <a:ea typeface="+mn-ea"/>
                          <a:cs typeface="+mn-cs"/>
                        </a:rPr>
                        <a:t>hành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Bảng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danh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mục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và</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mã</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số</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các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đơn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vị</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hành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chính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Việt</a:t>
                      </a:r>
                      <a:r>
                        <a:rPr lang="en-US" sz="2200" kern="1200" dirty="0" smtClean="0">
                          <a:solidFill>
                            <a:schemeClr val="dk1"/>
                          </a:solidFill>
                          <a:effectLst/>
                          <a:latin typeface="+mn-lt"/>
                          <a:ea typeface="+mn-ea"/>
                          <a:cs typeface="+mn-cs"/>
                        </a:rPr>
                        <a:t> Nam.</a:t>
                      </a:r>
                      <a:endParaRPr lang="en-US" sz="22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949595547"/>
                  </a:ext>
                </a:extLst>
              </a:tr>
              <a:tr h="1037940">
                <a:tc gridSpan="2">
                  <a:txBody>
                    <a:bodyPr/>
                    <a:lstStyle/>
                    <a:p>
                      <a:r>
                        <a:rPr lang="en-US" sz="2200" kern="1200" dirty="0" smtClean="0">
                          <a:solidFill>
                            <a:schemeClr val="dk1"/>
                          </a:solidFill>
                          <a:effectLst/>
                          <a:latin typeface="+mn-lt"/>
                          <a:ea typeface="+mn-ea"/>
                          <a:cs typeface="+mn-cs"/>
                        </a:rPr>
                        <a:t>2. </a:t>
                      </a:r>
                      <a:r>
                        <a:rPr lang="en-US" sz="2200" kern="1200" dirty="0" err="1" smtClean="0">
                          <a:solidFill>
                            <a:schemeClr val="dk1"/>
                          </a:solidFill>
                          <a:effectLst/>
                          <a:latin typeface="+mn-lt"/>
                          <a:ea typeface="+mn-ea"/>
                          <a:cs typeface="+mn-cs"/>
                        </a:rPr>
                        <a:t>Tổ</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chức</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cá</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nhân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đánh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dấu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gửi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thông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báo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kèm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với</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nhãn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đánh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dấu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mẫu</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vật</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cho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Cơ</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quan</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Kiểm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lâm</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cấp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tỉnh</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để</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tổng</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hợp</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theo</a:t>
                      </a:r>
                      <a:r>
                        <a:rPr lang="en-US" sz="2200" kern="1200" dirty="0" smtClean="0">
                          <a:solidFill>
                            <a:schemeClr val="dk1"/>
                          </a:solidFill>
                          <a:effectLst/>
                          <a:latin typeface="+mn-lt"/>
                          <a:ea typeface="+mn-ea"/>
                          <a:cs typeface="+mn-cs"/>
                        </a:rPr>
                        <a:t> </a:t>
                      </a:r>
                      <a:r>
                        <a:rPr lang="en-US" sz="2200" kern="1200" dirty="0" err="1" smtClean="0">
                          <a:solidFill>
                            <a:schemeClr val="dk1"/>
                          </a:solidFill>
                          <a:effectLst/>
                          <a:latin typeface="+mn-lt"/>
                          <a:ea typeface="+mn-ea"/>
                          <a:cs typeface="+mn-cs"/>
                        </a:rPr>
                        <a:t>dõi</a:t>
                      </a:r>
                      <a:r>
                        <a:rPr lang="en-US" sz="2200" kern="1200" dirty="0" smtClean="0">
                          <a:solidFill>
                            <a:schemeClr val="dk1"/>
                          </a:solidFill>
                          <a:effectLst/>
                          <a:latin typeface="+mn-lt"/>
                          <a:ea typeface="+mn-ea"/>
                          <a:cs typeface="+mn-cs"/>
                        </a:rPr>
                        <a:t>.</a:t>
                      </a:r>
                      <a:endParaRPr lang="en-US" sz="2200" kern="1200" dirty="0">
                        <a:solidFill>
                          <a:schemeClr val="dk1"/>
                        </a:solidFill>
                        <a:effectLst/>
                        <a:latin typeface="+mn-lt"/>
                        <a:ea typeface="+mn-ea"/>
                        <a:cs typeface="+mn-cs"/>
                      </a:endParaRPr>
                    </a:p>
                  </a:txBody>
                  <a:tcPr anchor="ctr">
                    <a:solidFill>
                      <a:srgbClr val="78E9F8"/>
                    </a:solidFill>
                  </a:tcPr>
                </a:tc>
                <a:tc hMerge="1">
                  <a:txBody>
                    <a:bodyPr/>
                    <a:lstStyle/>
                    <a:p>
                      <a:endParaRPr lang="en-US" sz="180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977336001"/>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67</a:t>
            </a:fld>
            <a:endParaRPr lang="en-US"/>
          </a:p>
        </p:txBody>
      </p:sp>
    </p:spTree>
    <p:extLst>
      <p:ext uri="{BB962C8B-B14F-4D97-AF65-F5344CB8AC3E}">
        <p14:creationId xmlns:p14="http://schemas.microsoft.com/office/powerpoint/2010/main" val="36067273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057400"/>
            <a:ext cx="10210800" cy="1905000"/>
          </a:xfrm>
          <a:solidFill>
            <a:srgbClr val="10E07D">
              <a:alpha val="58000"/>
            </a:srgbClr>
          </a:solidFill>
        </p:spPr>
        <p:txBody>
          <a:bodyPr/>
          <a:lstStyle/>
          <a:p>
            <a:pPr marL="0" indent="0" algn="ctr">
              <a:buNone/>
            </a:pPr>
            <a:r>
              <a:rPr lang="en-US" b="1" dirty="0">
                <a:solidFill>
                  <a:srgbClr val="FFFF00"/>
                </a:solidFill>
              </a:rPr>
              <a:t>Chương </a:t>
            </a:r>
            <a:r>
              <a:rPr lang="en-US" b="1" dirty="0" smtClean="0">
                <a:solidFill>
                  <a:srgbClr val="FFFF00"/>
                </a:solidFill>
              </a:rPr>
              <a:t>IV</a:t>
            </a:r>
            <a:endParaRPr lang="en-US" dirty="0">
              <a:solidFill>
                <a:srgbClr val="FFFF00"/>
              </a:solidFill>
            </a:endParaRPr>
          </a:p>
          <a:p>
            <a:pPr marL="0" indent="0" algn="ctr">
              <a:buNone/>
            </a:pPr>
            <a:r>
              <a:rPr lang="en-US" b="1" dirty="0">
                <a:solidFill>
                  <a:srgbClr val="FFFF00"/>
                </a:solidFill>
              </a:rPr>
              <a:t>KIỂM TRA, TRUY XUẤT NGUỒN GỐC LÂM </a:t>
            </a:r>
            <a:r>
              <a:rPr lang="en-US" b="1" dirty="0" smtClean="0">
                <a:solidFill>
                  <a:srgbClr val="FFFF00"/>
                </a:solidFill>
              </a:rPr>
              <a:t>SẢN</a:t>
            </a:r>
            <a:endParaRPr lang="en-US" dirty="0">
              <a:solidFill>
                <a:srgbClr val="FFFF00"/>
              </a:solidFill>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68</a:t>
            </a:fld>
            <a:endParaRPr lang="en-US"/>
          </a:p>
        </p:txBody>
      </p:sp>
    </p:spTree>
    <p:extLst>
      <p:ext uri="{BB962C8B-B14F-4D97-AF65-F5344CB8AC3E}">
        <p14:creationId xmlns:p14="http://schemas.microsoft.com/office/powerpoint/2010/main" val="6880429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91511"/>
            <a:ext cx="9845040" cy="753586"/>
          </a:xfrm>
          <a:solidFill>
            <a:srgbClr val="00B050"/>
          </a:solidFill>
        </p:spPr>
        <p:txBody>
          <a:bodyPr>
            <a:normAutofit fontScale="90000"/>
          </a:bodyPr>
          <a:lstStyle/>
          <a:p>
            <a:r>
              <a:rPr lang="en-US" b="1" dirty="0">
                <a:solidFill>
                  <a:srgbClr val="FFFF00"/>
                </a:solidFill>
                <a:latin typeface="+mn-lt"/>
              </a:rPr>
              <a:t>Điều </a:t>
            </a:r>
            <a:r>
              <a:rPr lang="vi-VN" b="1" dirty="0">
                <a:solidFill>
                  <a:srgbClr val="FFFF00"/>
                </a:solidFill>
                <a:latin typeface="+mn-lt"/>
              </a:rPr>
              <a:t>2</a:t>
            </a:r>
            <a:r>
              <a:rPr lang="en-US" b="1" dirty="0">
                <a:solidFill>
                  <a:srgbClr val="FFFF00"/>
                </a:solidFill>
                <a:latin typeface="+mn-lt"/>
              </a:rPr>
              <a:t>5. Đối tượng, hình thức kiểm tra</a:t>
            </a:r>
            <a:endParaRPr lang="en-US" dirty="0">
              <a:solidFill>
                <a:srgbClr val="FFFF00"/>
              </a:solidFill>
              <a:latin typeface="+mn-lt"/>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69</a:t>
            </a:fld>
            <a:endParaRPr lang="en-US"/>
          </a:p>
        </p:txBody>
      </p:sp>
      <p:sp>
        <p:nvSpPr>
          <p:cNvPr id="7" name="Rounded Rectangle 6"/>
          <p:cNvSpPr/>
          <p:nvPr/>
        </p:nvSpPr>
        <p:spPr>
          <a:xfrm>
            <a:off x="457200" y="1348900"/>
            <a:ext cx="6400800" cy="2918300"/>
          </a:xfrm>
          <a:prstGeom prst="roundRect">
            <a:avLst/>
          </a:prstGeom>
          <a:solidFill>
            <a:srgbClr val="78E9F8"/>
          </a:solidFill>
          <a:effectLst>
            <a:glow rad="635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AutoNum type="arabicPeriod"/>
            </a:pPr>
            <a:r>
              <a:rPr lang="vi-VN" sz="2400" b="1" dirty="0" smtClean="0">
                <a:solidFill>
                  <a:srgbClr val="002060"/>
                </a:solidFill>
              </a:rPr>
              <a:t>Đối </a:t>
            </a:r>
            <a:r>
              <a:rPr lang="vi-VN" sz="2400" b="1" dirty="0">
                <a:solidFill>
                  <a:srgbClr val="002060"/>
                </a:solidFill>
              </a:rPr>
              <a:t>tượng </a:t>
            </a:r>
            <a:r>
              <a:rPr lang="en-US" sz="2400" b="1" dirty="0">
                <a:solidFill>
                  <a:srgbClr val="002060"/>
                </a:solidFill>
              </a:rPr>
              <a:t>được </a:t>
            </a:r>
            <a:r>
              <a:rPr lang="vi-VN" sz="2400" b="1" dirty="0">
                <a:solidFill>
                  <a:srgbClr val="002060"/>
                </a:solidFill>
              </a:rPr>
              <a:t>kiểm tra: </a:t>
            </a:r>
            <a:endParaRPr lang="en-US" sz="2400" b="1" dirty="0" smtClean="0">
              <a:solidFill>
                <a:srgbClr val="002060"/>
              </a:solidFill>
            </a:endParaRPr>
          </a:p>
          <a:p>
            <a:pPr algn="just"/>
            <a:r>
              <a:rPr lang="vi-VN" sz="2400" dirty="0" smtClean="0">
                <a:solidFill>
                  <a:srgbClr val="002060"/>
                </a:solidFill>
              </a:rPr>
              <a:t>Tổ </a:t>
            </a:r>
            <a:r>
              <a:rPr lang="vi-VN" sz="2400" dirty="0">
                <a:solidFill>
                  <a:srgbClr val="002060"/>
                </a:solidFill>
              </a:rPr>
              <a:t>chức, </a:t>
            </a:r>
            <a:r>
              <a:rPr lang="en-US" sz="2400" dirty="0">
                <a:solidFill>
                  <a:srgbClr val="002060"/>
                </a:solidFill>
              </a:rPr>
              <a:t>cá nhân, </a:t>
            </a:r>
            <a:r>
              <a:rPr lang="vi-VN" sz="2400" dirty="0">
                <a:solidFill>
                  <a:srgbClr val="002060"/>
                </a:solidFill>
              </a:rPr>
              <a:t>hộ kinh doanh, hộ gia đình, cộng đồng dân cư có hoạt động khai thác, vận chuyển, chế biến, sản xuất, mua bán, </a:t>
            </a:r>
            <a:r>
              <a:rPr lang="en-US" sz="2400" dirty="0">
                <a:solidFill>
                  <a:srgbClr val="002060"/>
                </a:solidFill>
              </a:rPr>
              <a:t>chuyển quyền sở hữu lâm sản, </a:t>
            </a:r>
            <a:r>
              <a:rPr lang="vi-VN" sz="2400" dirty="0">
                <a:solidFill>
                  <a:srgbClr val="002060"/>
                </a:solidFill>
              </a:rPr>
              <a:t>xuất khẩu, nhập khẩu, cất giữ lâm sản</a:t>
            </a:r>
            <a:r>
              <a:rPr lang="en-US" sz="2400" dirty="0">
                <a:solidFill>
                  <a:srgbClr val="002060"/>
                </a:solidFill>
              </a:rPr>
              <a:t>, </a:t>
            </a:r>
            <a:r>
              <a:rPr lang="vi-VN" sz="2400" dirty="0">
                <a:solidFill>
                  <a:srgbClr val="002060"/>
                </a:solidFill>
              </a:rPr>
              <a:t>nuôi động vật rừng</a:t>
            </a:r>
            <a:r>
              <a:rPr lang="en-US" sz="2400" dirty="0">
                <a:solidFill>
                  <a:srgbClr val="002060"/>
                </a:solidFill>
              </a:rPr>
              <a:t>, trồng thực vật rừng và</a:t>
            </a:r>
            <a:r>
              <a:rPr lang="vi-VN" sz="2400" dirty="0">
                <a:solidFill>
                  <a:srgbClr val="002060"/>
                </a:solidFill>
              </a:rPr>
              <a:t> đánh dấu mẫu vật</a:t>
            </a:r>
            <a:r>
              <a:rPr lang="en-US" sz="2400" dirty="0" smtClean="0">
                <a:solidFill>
                  <a:srgbClr val="002060"/>
                </a:solidFill>
              </a:rPr>
              <a:t>.</a:t>
            </a:r>
            <a:endParaRPr lang="en-US" sz="2400" dirty="0">
              <a:solidFill>
                <a:srgbClr val="002060"/>
              </a:solidFill>
            </a:endParaRPr>
          </a:p>
        </p:txBody>
      </p:sp>
      <p:sp>
        <p:nvSpPr>
          <p:cNvPr id="8" name="Rounded Rectangle 7"/>
          <p:cNvSpPr/>
          <p:nvPr/>
        </p:nvSpPr>
        <p:spPr>
          <a:xfrm>
            <a:off x="457200" y="4648201"/>
            <a:ext cx="6324600" cy="990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600" b="1" dirty="0">
                <a:solidFill>
                  <a:schemeClr val="tx2"/>
                </a:solidFill>
              </a:rPr>
              <a:t>2. Hình thức kiểm tra</a:t>
            </a:r>
            <a:r>
              <a:rPr lang="vi-VN" sz="3600" b="1" dirty="0" smtClean="0">
                <a:solidFill>
                  <a:schemeClr val="tx2"/>
                </a:solidFill>
              </a:rPr>
              <a:t>:</a:t>
            </a:r>
            <a:endParaRPr lang="en-US" sz="3600" b="1" dirty="0">
              <a:solidFill>
                <a:schemeClr val="tx2"/>
              </a:solidFill>
            </a:endParaRPr>
          </a:p>
        </p:txBody>
      </p:sp>
      <p:sp>
        <p:nvSpPr>
          <p:cNvPr id="9" name="Rounded Rectangle 8"/>
          <p:cNvSpPr/>
          <p:nvPr/>
        </p:nvSpPr>
        <p:spPr>
          <a:xfrm>
            <a:off x="7330440" y="3581400"/>
            <a:ext cx="4267200" cy="1371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dirty="0"/>
              <a:t>a) Kiểm tra theo kế hoạch</a:t>
            </a:r>
            <a:r>
              <a:rPr lang="vi-VN" sz="2800" dirty="0" smtClean="0"/>
              <a:t>;</a:t>
            </a:r>
            <a:endParaRPr lang="en-US" sz="2800" dirty="0"/>
          </a:p>
        </p:txBody>
      </p:sp>
      <p:sp>
        <p:nvSpPr>
          <p:cNvPr id="10" name="Rounded Rectangle 9"/>
          <p:cNvSpPr/>
          <p:nvPr/>
        </p:nvSpPr>
        <p:spPr>
          <a:xfrm>
            <a:off x="7330440" y="5273676"/>
            <a:ext cx="4267200" cy="1371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000" dirty="0"/>
              <a:t>b) Kiểm tra đột xuất</a:t>
            </a:r>
            <a:r>
              <a:rPr lang="en-US" sz="3000" dirty="0" smtClean="0"/>
              <a:t>.</a:t>
            </a:r>
            <a:endParaRPr lang="en-US" sz="30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49204"/>
            <a:ext cx="1017517" cy="838200"/>
          </a:xfrm>
          <a:prstGeom prst="rect">
            <a:avLst/>
          </a:prstGeom>
        </p:spPr>
      </p:pic>
      <p:sp>
        <p:nvSpPr>
          <p:cNvPr id="12" name="Left Brace 11"/>
          <p:cNvSpPr/>
          <p:nvPr/>
        </p:nvSpPr>
        <p:spPr>
          <a:xfrm>
            <a:off x="6858000" y="4267200"/>
            <a:ext cx="472440" cy="1981200"/>
          </a:xfrm>
          <a:prstGeom prst="leftBrace">
            <a:avLst>
              <a:gd name="adj1" fmla="val 8333"/>
              <a:gd name="adj2" fmla="val 49231"/>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8513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rgbClr val="0070C0"/>
          </a:solidFill>
        </p:spPr>
        <p:txBody>
          <a:bodyPr>
            <a:normAutofit/>
          </a:bodyPr>
          <a:lstStyle/>
          <a:p>
            <a:r>
              <a:rPr lang="vi-VN" sz="3600" b="1" dirty="0">
                <a:solidFill>
                  <a:schemeClr val="bg1"/>
                </a:solidFill>
                <a:latin typeface="+mn-lt"/>
              </a:rPr>
              <a:t>2. Quan </a:t>
            </a:r>
            <a:r>
              <a:rPr lang="vi-VN" sz="3600" b="1" dirty="0" smtClean="0">
                <a:solidFill>
                  <a:schemeClr val="bg1"/>
                </a:solidFill>
                <a:latin typeface="+mn-lt"/>
              </a:rPr>
              <a:t>điểm</a:t>
            </a:r>
            <a:endParaRPr lang="vi-VN" sz="3600" dirty="0">
              <a:solidFill>
                <a:schemeClr val="bg1"/>
              </a:solidFill>
              <a:latin typeface="+mn-lt"/>
            </a:endParaRPr>
          </a:p>
        </p:txBody>
      </p:sp>
      <p:sp>
        <p:nvSpPr>
          <p:cNvPr id="3" name="Content Placeholder 2"/>
          <p:cNvSpPr>
            <a:spLocks noGrp="1"/>
          </p:cNvSpPr>
          <p:nvPr>
            <p:ph idx="1"/>
          </p:nvPr>
        </p:nvSpPr>
        <p:spPr>
          <a:xfrm>
            <a:off x="228600" y="995998"/>
            <a:ext cx="11506200" cy="5578475"/>
          </a:xfrm>
        </p:spPr>
        <p:txBody>
          <a:bodyPr>
            <a:noAutofit/>
          </a:bodyPr>
          <a:lstStyle/>
          <a:p>
            <a:pPr marL="0" indent="0" algn="just">
              <a:buNone/>
            </a:pPr>
            <a:r>
              <a:rPr lang="vi-VN" dirty="0"/>
              <a:t>- T</a:t>
            </a:r>
            <a:r>
              <a:rPr lang="en-US" dirty="0" err="1"/>
              <a:t>iếp</a:t>
            </a:r>
            <a:r>
              <a:rPr lang="en-US" dirty="0"/>
              <a:t> </a:t>
            </a:r>
            <a:r>
              <a:rPr lang="en-US" dirty="0" err="1"/>
              <a:t>tục</a:t>
            </a:r>
            <a:r>
              <a:rPr lang="en-US" dirty="0"/>
              <a:t> t</a:t>
            </a:r>
            <a:r>
              <a:rPr lang="vi-VN" dirty="0"/>
              <a:t>hực hiện chủ trương chủ lâm sản tuân thủ pháp luật, tự kê khai và tự chịu trách nhiệm trước pháp luật về sự hợp pháp của lâm sản; gắn quyền, lợi ích hợp pháp và trách nhiệm của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vi-VN" dirty="0"/>
              <a:t> khi tham gia các hoạt động trong lĩnh vực lâm nghiệp. </a:t>
            </a:r>
            <a:r>
              <a:rPr lang="en-US" dirty="0" err="1"/>
              <a:t>Cơ</a:t>
            </a:r>
            <a:r>
              <a:rPr lang="en-US" dirty="0"/>
              <a:t> </a:t>
            </a:r>
            <a:r>
              <a:rPr lang="en-US" dirty="0" err="1"/>
              <a:t>quan</a:t>
            </a:r>
            <a:r>
              <a:rPr lang="en-US" dirty="0"/>
              <a:t> </a:t>
            </a:r>
            <a:r>
              <a:rPr lang="en-US" dirty="0" err="1"/>
              <a:t>nhà</a:t>
            </a:r>
            <a:r>
              <a:rPr lang="en-US" dirty="0"/>
              <a:t> </a:t>
            </a:r>
            <a:r>
              <a:rPr lang="en-US" dirty="0" err="1"/>
              <a:t>nước</a:t>
            </a:r>
            <a:r>
              <a:rPr lang="en-US" dirty="0"/>
              <a:t> </a:t>
            </a:r>
            <a:r>
              <a:rPr lang="en-US" dirty="0" err="1"/>
              <a:t>kiểm</a:t>
            </a:r>
            <a:r>
              <a:rPr lang="en-US" dirty="0"/>
              <a:t> </a:t>
            </a:r>
            <a:r>
              <a:rPr lang="en-US" dirty="0" err="1"/>
              <a:t>tra</a:t>
            </a:r>
            <a:r>
              <a:rPr lang="en-US" dirty="0"/>
              <a:t>, </a:t>
            </a:r>
            <a:r>
              <a:rPr lang="en-US" dirty="0" err="1"/>
              <a:t>kiểm</a:t>
            </a:r>
            <a:r>
              <a:rPr lang="en-US" dirty="0"/>
              <a:t> </a:t>
            </a:r>
            <a:r>
              <a:rPr lang="en-US" dirty="0" err="1"/>
              <a:t>soát</a:t>
            </a:r>
            <a:r>
              <a:rPr lang="en-US" dirty="0"/>
              <a:t> </a:t>
            </a:r>
            <a:r>
              <a:rPr lang="en-US" dirty="0" err="1"/>
              <a:t>việc</a:t>
            </a:r>
            <a:r>
              <a:rPr lang="en-US" dirty="0"/>
              <a:t> </a:t>
            </a:r>
            <a:r>
              <a:rPr lang="en-US" dirty="0" err="1"/>
              <a:t>tuân</a:t>
            </a:r>
            <a:r>
              <a:rPr lang="en-US" dirty="0"/>
              <a:t> </a:t>
            </a:r>
            <a:r>
              <a:rPr lang="en-US" dirty="0" err="1"/>
              <a:t>thủ</a:t>
            </a:r>
            <a:r>
              <a:rPr lang="en-US" dirty="0"/>
              <a:t> </a:t>
            </a:r>
            <a:r>
              <a:rPr lang="en-US" dirty="0" err="1"/>
              <a:t>pháp</a:t>
            </a:r>
            <a:r>
              <a:rPr lang="en-US" dirty="0"/>
              <a:t> </a:t>
            </a:r>
            <a:r>
              <a:rPr lang="en-US" dirty="0" err="1"/>
              <a:t>luật</a:t>
            </a:r>
            <a:r>
              <a:rPr lang="en-US" dirty="0"/>
              <a:t> </a:t>
            </a:r>
            <a:r>
              <a:rPr lang="en-US" dirty="0" err="1"/>
              <a:t>của</a:t>
            </a:r>
            <a:r>
              <a:rPr lang="en-US" dirty="0"/>
              <a:t> </a:t>
            </a:r>
            <a:r>
              <a:rPr lang="en-US" dirty="0" err="1" smtClean="0"/>
              <a:t>chủ</a:t>
            </a:r>
            <a:r>
              <a:rPr lang="en-US" dirty="0" smtClean="0"/>
              <a:t> </a:t>
            </a:r>
            <a:r>
              <a:rPr lang="en-US" dirty="0" err="1" smtClean="0"/>
              <a:t>lâm</a:t>
            </a:r>
            <a:r>
              <a:rPr lang="en-US" dirty="0" smtClean="0"/>
              <a:t> </a:t>
            </a:r>
            <a:r>
              <a:rPr lang="en-US" dirty="0" err="1" smtClean="0"/>
              <a:t>sản</a:t>
            </a:r>
            <a:r>
              <a:rPr lang="en-US" dirty="0" smtClean="0"/>
              <a:t>. </a:t>
            </a:r>
            <a:endParaRPr lang="en-US" dirty="0"/>
          </a:p>
          <a:p>
            <a:pPr marL="0" indent="0" algn="just">
              <a:buNone/>
            </a:pPr>
            <a:r>
              <a:rPr lang="vi-VN" dirty="0"/>
              <a:t>- Bảo đảm đơn giản hoá thủ tục hành chính, tạo điều kiện thông thoáng trong </a:t>
            </a:r>
            <a:r>
              <a:rPr lang="vi-VN" dirty="0" smtClean="0"/>
              <a:t>khai </a:t>
            </a:r>
            <a:r>
              <a:rPr lang="vi-VN" dirty="0"/>
              <a:t>thác, chế biến</a:t>
            </a:r>
            <a:r>
              <a:rPr lang="en-US" dirty="0"/>
              <a:t> </a:t>
            </a:r>
            <a:r>
              <a:rPr lang="en-US" dirty="0" err="1"/>
              <a:t>và</a:t>
            </a:r>
            <a:r>
              <a:rPr lang="vi-VN" dirty="0"/>
              <a:t> thương mại </a:t>
            </a:r>
            <a:r>
              <a:rPr lang="en-US" dirty="0" err="1"/>
              <a:t>lâm</a:t>
            </a:r>
            <a:r>
              <a:rPr lang="en-US" dirty="0"/>
              <a:t> </a:t>
            </a:r>
            <a:r>
              <a:rPr lang="en-US" dirty="0" err="1"/>
              <a:t>sản</a:t>
            </a:r>
            <a:r>
              <a:rPr lang="vi-VN" dirty="0" smtClean="0"/>
              <a:t>.</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a:t>
            </a:fld>
            <a:endParaRPr lang="en-US"/>
          </a:p>
        </p:txBody>
      </p:sp>
    </p:spTree>
    <p:extLst>
      <p:ext uri="{BB962C8B-B14F-4D97-AF65-F5344CB8AC3E}">
        <p14:creationId xmlns:p14="http://schemas.microsoft.com/office/powerpoint/2010/main" val="34887868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116" y="274638"/>
            <a:ext cx="10183883" cy="639762"/>
          </a:xfrm>
          <a:solidFill>
            <a:srgbClr val="00B050"/>
          </a:solidFill>
        </p:spPr>
        <p:txBody>
          <a:bodyPr>
            <a:noAutofit/>
          </a:bodyPr>
          <a:lstStyle/>
          <a:p>
            <a:r>
              <a:rPr lang="en-US" sz="3800" b="1" dirty="0">
                <a:solidFill>
                  <a:srgbClr val="FFFF00"/>
                </a:solidFill>
                <a:latin typeface="+mn-lt"/>
              </a:rPr>
              <a:t>Điều 26. Nội dung kiểm </a:t>
            </a:r>
            <a:r>
              <a:rPr lang="en-US" sz="3800" b="1" dirty="0" smtClean="0">
                <a:solidFill>
                  <a:srgbClr val="FFFF00"/>
                </a:solidFill>
                <a:latin typeface="+mn-lt"/>
              </a:rPr>
              <a:t>tra</a:t>
            </a:r>
            <a:endParaRPr lang="en-US" sz="3800"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8945986"/>
              </p:ext>
            </p:extLst>
          </p:nvPr>
        </p:nvGraphicFramePr>
        <p:xfrm>
          <a:off x="609600" y="1189355"/>
          <a:ext cx="11201400" cy="4708941"/>
        </p:xfrm>
        <a:graphic>
          <a:graphicData uri="http://schemas.openxmlformats.org/drawingml/2006/table">
            <a:tbl>
              <a:tblPr firstRow="1" bandRow="1">
                <a:tableStyleId>{46F890A9-2807-4EBB-B81D-B2AA78EC7F39}</a:tableStyleId>
              </a:tblPr>
              <a:tblGrid>
                <a:gridCol w="2895600">
                  <a:extLst>
                    <a:ext uri="{9D8B030D-6E8A-4147-A177-3AD203B41FA5}">
                      <a16:colId xmlns:a16="http://schemas.microsoft.com/office/drawing/2014/main" val="3952340754"/>
                    </a:ext>
                  </a:extLst>
                </a:gridCol>
                <a:gridCol w="8305800">
                  <a:extLst>
                    <a:ext uri="{9D8B030D-6E8A-4147-A177-3AD203B41FA5}">
                      <a16:colId xmlns:a16="http://schemas.microsoft.com/office/drawing/2014/main" val="1930589369"/>
                    </a:ext>
                  </a:extLst>
                </a:gridCol>
              </a:tblGrid>
              <a:tr h="410845">
                <a:tc>
                  <a:txBody>
                    <a:bodyPr/>
                    <a:lstStyle/>
                    <a:p>
                      <a:pPr algn="ctr"/>
                      <a:r>
                        <a:rPr lang="en-US" sz="2400" dirty="0" smtClean="0"/>
                        <a:t>Đối</a:t>
                      </a:r>
                      <a:r>
                        <a:rPr lang="en-US" sz="2400" baseline="0" dirty="0" smtClean="0"/>
                        <a:t> tượng</a:t>
                      </a:r>
                      <a:endParaRPr lang="en-US" sz="2400" dirty="0"/>
                    </a:p>
                  </a:txBody>
                  <a:tcPr anchor="ctr"/>
                </a:tc>
                <a:tc>
                  <a:txBody>
                    <a:bodyPr/>
                    <a:lstStyle/>
                    <a:p>
                      <a:pPr algn="ctr"/>
                      <a:r>
                        <a:rPr lang="en-US" sz="2400" dirty="0" smtClean="0"/>
                        <a:t>Quy định</a:t>
                      </a:r>
                      <a:endParaRPr lang="en-US" sz="2400" dirty="0"/>
                    </a:p>
                  </a:txBody>
                  <a:tcPr anchor="ctr"/>
                </a:tc>
                <a:extLst>
                  <a:ext uri="{0D108BD9-81ED-4DB2-BD59-A6C34878D82A}">
                    <a16:rowId xmlns:a16="http://schemas.microsoft.com/office/drawing/2014/main" val="2347431726"/>
                  </a:ext>
                </a:extLst>
              </a:tr>
              <a:tr h="1729131">
                <a:tc>
                  <a:txBody>
                    <a:bodyPr/>
                    <a:lstStyle/>
                    <a:p>
                      <a:pPr algn="just"/>
                      <a:r>
                        <a:rPr lang="en-US" sz="2400" kern="1200" dirty="0" smtClean="0">
                          <a:effectLst/>
                        </a:rPr>
                        <a:t>1. Đối với k</a:t>
                      </a:r>
                      <a:r>
                        <a:rPr lang="vi-VN" sz="2400" kern="1200" dirty="0" smtClean="0">
                          <a:effectLst/>
                        </a:rPr>
                        <a:t>hai thác lâm sản: </a:t>
                      </a:r>
                      <a:endParaRPr lang="en-US" sz="2400" dirty="0"/>
                    </a:p>
                  </a:txBody>
                  <a:tcPr anchor="ctr"/>
                </a:tc>
                <a:tc>
                  <a:txBody>
                    <a:bodyPr/>
                    <a:lstStyle/>
                    <a:p>
                      <a:pPr algn="just"/>
                      <a:r>
                        <a:rPr lang="en-US" sz="2400" kern="1200" dirty="0" smtClean="0">
                          <a:effectLst/>
                        </a:rPr>
                        <a:t>Kiểm tra v</a:t>
                      </a:r>
                      <a:r>
                        <a:rPr lang="vi-VN" sz="2400" kern="1200" dirty="0" smtClean="0">
                          <a:effectLst/>
                        </a:rPr>
                        <a:t>iệc chấp hành pháp luật </a:t>
                      </a:r>
                      <a:r>
                        <a:rPr lang="en-US" sz="2400" kern="1200" dirty="0" smtClean="0">
                          <a:effectLst/>
                        </a:rPr>
                        <a:t>về khai thác lâm sản theo Quy chế quản lý rừng và quy định tại Chương II Thông tư này và lâm sản khai thác thực tế tại hiện trường.</a:t>
                      </a:r>
                      <a:endParaRPr lang="en-US" sz="2400" dirty="0"/>
                    </a:p>
                  </a:txBody>
                  <a:tcPr anchor="ctr"/>
                </a:tc>
                <a:extLst>
                  <a:ext uri="{0D108BD9-81ED-4DB2-BD59-A6C34878D82A}">
                    <a16:rowId xmlns:a16="http://schemas.microsoft.com/office/drawing/2014/main" val="3087076815"/>
                  </a:ext>
                </a:extLst>
              </a:tr>
              <a:tr h="1261305">
                <a:tc>
                  <a:txBody>
                    <a:bodyPr/>
                    <a:lstStyle/>
                    <a:p>
                      <a:pPr algn="just"/>
                      <a:r>
                        <a:rPr lang="en-US" sz="2400" kern="1200" dirty="0" smtClean="0">
                          <a:effectLst/>
                        </a:rPr>
                        <a:t>2. Đối với </a:t>
                      </a:r>
                      <a:r>
                        <a:rPr lang="vi-VN" sz="2400" kern="1200" dirty="0" smtClean="0">
                          <a:effectLst/>
                        </a:rPr>
                        <a:t>lâm sản </a:t>
                      </a:r>
                      <a:r>
                        <a:rPr lang="en-US" sz="2400" kern="1200" dirty="0" smtClean="0">
                          <a:effectLst/>
                        </a:rPr>
                        <a:t>khi </a:t>
                      </a:r>
                      <a:r>
                        <a:rPr lang="vi-VN" sz="2400" kern="1200" dirty="0" smtClean="0">
                          <a:effectLst/>
                        </a:rPr>
                        <a:t>nhập khẩu, xuất khẩu: </a:t>
                      </a:r>
                      <a:endParaRPr lang="en-US" sz="2400" dirty="0"/>
                    </a:p>
                  </a:txBody>
                  <a:tcPr anchor="ctr"/>
                </a:tc>
                <a:tc>
                  <a:txBody>
                    <a:bodyPr/>
                    <a:lstStyle/>
                    <a:p>
                      <a:pPr algn="just"/>
                      <a:r>
                        <a:rPr lang="en-US" sz="2400" kern="1200" dirty="0" smtClean="0">
                          <a:effectLst/>
                        </a:rPr>
                        <a:t>Kiểm tra h</a:t>
                      </a:r>
                      <a:r>
                        <a:rPr lang="vi-VN" sz="2400" kern="1200" dirty="0" smtClean="0">
                          <a:effectLst/>
                        </a:rPr>
                        <a:t>ồ sơ lâm sản theo quy định tại </a:t>
                      </a:r>
                      <a:r>
                        <a:rPr lang="en-US" sz="2400" kern="1200" dirty="0" smtClean="0">
                          <a:effectLst/>
                        </a:rPr>
                        <a:t>Điều 1</a:t>
                      </a:r>
                      <a:r>
                        <a:rPr lang="vi-VN" sz="2400" kern="1200" dirty="0" smtClean="0">
                          <a:effectLst/>
                        </a:rPr>
                        <a:t>6 và Điều 19 Thông tư này</a:t>
                      </a:r>
                      <a:r>
                        <a:rPr lang="en-US" sz="2400" kern="1200" dirty="0" smtClean="0">
                          <a:effectLst/>
                        </a:rPr>
                        <a:t> và l</a:t>
                      </a:r>
                      <a:r>
                        <a:rPr lang="vi-VN" sz="2400" kern="1200" dirty="0" smtClean="0">
                          <a:effectLst/>
                        </a:rPr>
                        <a:t>âm sản thực tế tại </a:t>
                      </a:r>
                      <a:r>
                        <a:rPr lang="en-US" sz="2400" kern="1200" dirty="0" smtClean="0">
                          <a:effectLst/>
                        </a:rPr>
                        <a:t>cửa khẩu</a:t>
                      </a:r>
                      <a:r>
                        <a:rPr lang="vi-VN" sz="2400" kern="1200" dirty="0" smtClean="0">
                          <a:effectLst/>
                        </a:rPr>
                        <a:t>.</a:t>
                      </a:r>
                      <a:endParaRPr lang="en-US" sz="2400" dirty="0"/>
                    </a:p>
                  </a:txBody>
                  <a:tcPr anchor="ctr"/>
                </a:tc>
                <a:extLst>
                  <a:ext uri="{0D108BD9-81ED-4DB2-BD59-A6C34878D82A}">
                    <a16:rowId xmlns:a16="http://schemas.microsoft.com/office/drawing/2014/main" val="2593872825"/>
                  </a:ext>
                </a:extLst>
              </a:tr>
              <a:tr h="1261305">
                <a:tc>
                  <a:txBody>
                    <a:bodyPr/>
                    <a:lstStyle/>
                    <a:p>
                      <a:pPr algn="just"/>
                      <a:r>
                        <a:rPr lang="en-US" sz="2400" kern="1200" dirty="0" smtClean="0">
                          <a:effectLst/>
                        </a:rPr>
                        <a:t>3. Đối với v</a:t>
                      </a:r>
                      <a:r>
                        <a:rPr lang="vi-VN" sz="2400" kern="1200" dirty="0" smtClean="0">
                          <a:effectLst/>
                        </a:rPr>
                        <a:t>ận chuyển lâm sản: </a:t>
                      </a:r>
                      <a:endParaRPr lang="en-US" sz="2400" dirty="0"/>
                    </a:p>
                  </a:txBody>
                  <a:tcPr anchor="ctr"/>
                </a:tc>
                <a:tc>
                  <a:txBody>
                    <a:bodyPr/>
                    <a:lstStyle/>
                    <a:p>
                      <a:pPr algn="just"/>
                      <a:r>
                        <a:rPr lang="vi-VN" sz="2400" kern="1200" dirty="0" smtClean="0">
                          <a:effectLst/>
                        </a:rPr>
                        <a:t>Kiểm tra </a:t>
                      </a:r>
                      <a:r>
                        <a:rPr lang="en-US" sz="2400" kern="1200" dirty="0" smtClean="0">
                          <a:effectLst/>
                        </a:rPr>
                        <a:t>việc chấp hành quy định về </a:t>
                      </a:r>
                      <a:r>
                        <a:rPr lang="vi-VN" sz="2400" kern="1200" dirty="0" smtClean="0">
                          <a:effectLst/>
                        </a:rPr>
                        <a:t>hồ sơ lâm sản</a:t>
                      </a:r>
                      <a:r>
                        <a:rPr lang="en-US" sz="2400" kern="1200" dirty="0" smtClean="0">
                          <a:effectLst/>
                        </a:rPr>
                        <a:t> trong quá trình vận chuyển </a:t>
                      </a:r>
                      <a:r>
                        <a:rPr lang="vi-VN" sz="2400" kern="1200" dirty="0" smtClean="0">
                          <a:effectLst/>
                        </a:rPr>
                        <a:t>theo quy định tại </a:t>
                      </a:r>
                      <a:r>
                        <a:rPr lang="en-US" sz="2400" kern="1200" dirty="0" smtClean="0">
                          <a:effectLst/>
                        </a:rPr>
                        <a:t>Điều 18 </a:t>
                      </a:r>
                      <a:r>
                        <a:rPr lang="vi-VN" sz="2400" kern="1200" dirty="0" smtClean="0">
                          <a:effectLst/>
                        </a:rPr>
                        <a:t>Thông tư này và lâm sản trên phương tiện vận chuyển</a:t>
                      </a:r>
                      <a:r>
                        <a:rPr lang="en-US" sz="2400" kern="1200" dirty="0" smtClean="0">
                          <a:effectLst/>
                        </a:rPr>
                        <a:t>.</a:t>
                      </a:r>
                      <a:endParaRPr lang="en-US" sz="2400" dirty="0"/>
                    </a:p>
                  </a:txBody>
                  <a:tcPr anchor="ctr"/>
                </a:tc>
                <a:extLst>
                  <a:ext uri="{0D108BD9-81ED-4DB2-BD59-A6C34878D82A}">
                    <a16:rowId xmlns:a16="http://schemas.microsoft.com/office/drawing/2014/main" val="3226878520"/>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75419"/>
            <a:ext cx="1017517" cy="838200"/>
          </a:xfrm>
          <a:prstGeom prst="rect">
            <a:avLst/>
          </a:prstGeom>
        </p:spPr>
      </p:pic>
    </p:spTree>
    <p:extLst>
      <p:ext uri="{BB962C8B-B14F-4D97-AF65-F5344CB8AC3E}">
        <p14:creationId xmlns:p14="http://schemas.microsoft.com/office/powerpoint/2010/main" val="5630409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270" y="165503"/>
            <a:ext cx="11201400" cy="639762"/>
          </a:xfrm>
          <a:solidFill>
            <a:srgbClr val="00B050"/>
          </a:solidFill>
        </p:spPr>
        <p:txBody>
          <a:bodyPr>
            <a:noAutofit/>
          </a:bodyPr>
          <a:lstStyle/>
          <a:p>
            <a:r>
              <a:rPr lang="en-US" sz="3200" b="1" dirty="0">
                <a:solidFill>
                  <a:srgbClr val="FFFF00"/>
                </a:solidFill>
                <a:latin typeface="+mn-lt"/>
              </a:rPr>
              <a:t>Điều 26. Nội dung kiểm </a:t>
            </a:r>
            <a:r>
              <a:rPr lang="en-US" sz="3200" b="1" dirty="0" smtClean="0">
                <a:solidFill>
                  <a:srgbClr val="FFFF00"/>
                </a:solidFill>
                <a:latin typeface="+mn-lt"/>
              </a:rPr>
              <a:t>tra</a:t>
            </a:r>
            <a:endParaRPr lang="en-US" sz="3200"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68302625"/>
              </p:ext>
            </p:extLst>
          </p:nvPr>
        </p:nvGraphicFramePr>
        <p:xfrm>
          <a:off x="609600" y="914400"/>
          <a:ext cx="11201400" cy="5733636"/>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3952340754"/>
                    </a:ext>
                  </a:extLst>
                </a:gridCol>
                <a:gridCol w="7315200">
                  <a:extLst>
                    <a:ext uri="{9D8B030D-6E8A-4147-A177-3AD203B41FA5}">
                      <a16:colId xmlns:a16="http://schemas.microsoft.com/office/drawing/2014/main" val="1930589369"/>
                    </a:ext>
                  </a:extLst>
                </a:gridCol>
              </a:tblGrid>
              <a:tr h="381000">
                <a:tc>
                  <a:txBody>
                    <a:bodyPr/>
                    <a:lstStyle/>
                    <a:p>
                      <a:pPr algn="ctr"/>
                      <a:r>
                        <a:rPr lang="en-US" sz="2400" dirty="0" smtClean="0"/>
                        <a:t>Đối</a:t>
                      </a:r>
                      <a:r>
                        <a:rPr lang="en-US" sz="2400" baseline="0" dirty="0" smtClean="0"/>
                        <a:t> tượng</a:t>
                      </a:r>
                      <a:endParaRPr lang="en-US" sz="2400" dirty="0"/>
                    </a:p>
                  </a:txBody>
                  <a:tcPr anchor="ctr"/>
                </a:tc>
                <a:tc>
                  <a:txBody>
                    <a:bodyPr/>
                    <a:lstStyle/>
                    <a:p>
                      <a:pPr algn="ctr"/>
                      <a:r>
                        <a:rPr lang="en-US" sz="2400" dirty="0" smtClean="0"/>
                        <a:t>Quy định</a:t>
                      </a:r>
                      <a:endParaRPr lang="en-US" sz="2400" dirty="0"/>
                    </a:p>
                  </a:txBody>
                  <a:tcPr anchor="ctr"/>
                </a:tc>
                <a:extLst>
                  <a:ext uri="{0D108BD9-81ED-4DB2-BD59-A6C34878D82A}">
                    <a16:rowId xmlns:a16="http://schemas.microsoft.com/office/drawing/2014/main" val="2347431726"/>
                  </a:ext>
                </a:extLst>
              </a:tr>
              <a:tr h="1729131">
                <a:tc>
                  <a:txBody>
                    <a:bodyPr/>
                    <a:lstStyle/>
                    <a:p>
                      <a:pPr algn="just"/>
                      <a:endParaRPr lang="en-US" sz="2400" dirty="0"/>
                    </a:p>
                  </a:txBody>
                  <a:tcPr anchor="ctr"/>
                </a:tc>
                <a:tc>
                  <a:txBody>
                    <a:bodyPr/>
                    <a:lstStyle/>
                    <a:p>
                      <a:pPr algn="just"/>
                      <a:endParaRPr lang="en-US" sz="2400" dirty="0"/>
                    </a:p>
                  </a:txBody>
                  <a:tcPr anchor="ctr"/>
                </a:tc>
                <a:extLst>
                  <a:ext uri="{0D108BD9-81ED-4DB2-BD59-A6C34878D82A}">
                    <a16:rowId xmlns:a16="http://schemas.microsoft.com/office/drawing/2014/main" val="3087076815"/>
                  </a:ext>
                </a:extLst>
              </a:tr>
              <a:tr h="1261305">
                <a:tc>
                  <a:txBody>
                    <a:bodyPr/>
                    <a:lstStyle/>
                    <a:p>
                      <a:pPr algn="just"/>
                      <a:r>
                        <a:rPr lang="en-US" sz="2400" kern="1200" dirty="0" smtClean="0">
                          <a:solidFill>
                            <a:schemeClr val="dk1"/>
                          </a:solidFill>
                          <a:effectLst/>
                          <a:latin typeface="+mn-lt"/>
                          <a:ea typeface="+mn-ea"/>
                          <a:cs typeface="+mn-cs"/>
                        </a:rPr>
                        <a:t>5. Đối với</a:t>
                      </a:r>
                      <a:r>
                        <a:rPr lang="vi-VN" sz="2400" kern="1200" dirty="0" smtClean="0">
                          <a:solidFill>
                            <a:schemeClr val="dk1"/>
                          </a:solidFill>
                          <a:effectLst/>
                          <a:latin typeface="+mn-lt"/>
                          <a:ea typeface="+mn-ea"/>
                          <a:cs typeface="+mn-cs"/>
                        </a:rPr>
                        <a:t> cơ sở nuôi </a:t>
                      </a:r>
                      <a:r>
                        <a:rPr lang="en-US" sz="2400" kern="1200" dirty="0" smtClean="0">
                          <a:solidFill>
                            <a:schemeClr val="dk1"/>
                          </a:solidFill>
                          <a:effectLst/>
                          <a:latin typeface="+mn-lt"/>
                          <a:ea typeface="+mn-ea"/>
                          <a:cs typeface="+mn-cs"/>
                        </a:rPr>
                        <a:t>động vật rừng, động vật thuộc Phụ lục CITES; cơ sở trồng các loài thực vật rừng nguy cấp, quý, hiếm hoặc thực vật thuộc Phụ lục CITES: </a:t>
                      </a:r>
                      <a:endParaRPr lang="en-US" sz="2400" dirty="0"/>
                    </a:p>
                  </a:txBody>
                  <a:tcPr anchor="ctr"/>
                </a:tc>
                <a:tc>
                  <a:txBody>
                    <a:bodyPr/>
                    <a:lstStyle/>
                    <a:p>
                      <a:pPr algn="just"/>
                      <a:r>
                        <a:rPr lang="en-US" sz="2400" kern="1200" dirty="0" smtClean="0">
                          <a:solidFill>
                            <a:schemeClr val="dk1"/>
                          </a:solidFill>
                          <a:effectLst/>
                          <a:latin typeface="+mn-lt"/>
                          <a:ea typeface="+mn-ea"/>
                          <a:cs typeface="+mn-cs"/>
                        </a:rPr>
                        <a:t>Kiểm tra việc chấp hành quy định về h</a:t>
                      </a:r>
                      <a:r>
                        <a:rPr lang="vi-VN" sz="2400" kern="1200" dirty="0" smtClean="0">
                          <a:solidFill>
                            <a:schemeClr val="dk1"/>
                          </a:solidFill>
                          <a:effectLst/>
                          <a:latin typeface="+mn-lt"/>
                          <a:ea typeface="+mn-ea"/>
                          <a:cs typeface="+mn-cs"/>
                        </a:rPr>
                        <a:t>ồ sơ lâm sản </a:t>
                      </a:r>
                      <a:r>
                        <a:rPr lang="en-US" sz="2400" kern="1200" dirty="0" smtClean="0">
                          <a:solidFill>
                            <a:schemeClr val="dk1"/>
                          </a:solidFill>
                          <a:effectLst/>
                          <a:latin typeface="+mn-lt"/>
                          <a:ea typeface="+mn-ea"/>
                          <a:cs typeface="+mn-cs"/>
                        </a:rPr>
                        <a:t>theo quy định tại Điều 21 Thông tư này và đ</a:t>
                      </a:r>
                      <a:r>
                        <a:rPr lang="vi-VN" sz="2400" kern="1200" dirty="0" smtClean="0">
                          <a:solidFill>
                            <a:schemeClr val="dk1"/>
                          </a:solidFill>
                          <a:effectLst/>
                          <a:latin typeface="+mn-lt"/>
                          <a:ea typeface="+mn-ea"/>
                          <a:cs typeface="+mn-cs"/>
                        </a:rPr>
                        <a:t>ộng vật</a:t>
                      </a:r>
                      <a:r>
                        <a:rPr lang="en-US" sz="2400" kern="1200" dirty="0" smtClean="0">
                          <a:solidFill>
                            <a:schemeClr val="dk1"/>
                          </a:solidFill>
                          <a:effectLst/>
                          <a:latin typeface="+mn-lt"/>
                          <a:ea typeface="+mn-ea"/>
                          <a:cs typeface="+mn-cs"/>
                        </a:rPr>
                        <a:t>, thực vật </a:t>
                      </a:r>
                      <a:r>
                        <a:rPr lang="vi-VN" sz="2400" kern="1200" dirty="0" smtClean="0">
                          <a:solidFill>
                            <a:schemeClr val="dk1"/>
                          </a:solidFill>
                          <a:effectLst/>
                          <a:latin typeface="+mn-lt"/>
                          <a:ea typeface="+mn-ea"/>
                          <a:cs typeface="+mn-cs"/>
                        </a:rPr>
                        <a:t>đang nuôi, trồng tại cơ sở.</a:t>
                      </a:r>
                      <a:endParaRPr lang="en-US" sz="2400" dirty="0"/>
                    </a:p>
                  </a:txBody>
                  <a:tcPr anchor="ctr"/>
                </a:tc>
                <a:extLst>
                  <a:ext uri="{0D108BD9-81ED-4DB2-BD59-A6C34878D82A}">
                    <a16:rowId xmlns:a16="http://schemas.microsoft.com/office/drawing/2014/main" val="2593872825"/>
                  </a:ext>
                </a:extLst>
              </a:tr>
              <a:tr h="1261305">
                <a:tc>
                  <a:txBody>
                    <a:bodyPr/>
                    <a:lstStyle/>
                    <a:p>
                      <a:pPr algn="just"/>
                      <a:r>
                        <a:rPr lang="en-US" sz="2400" kern="1200" dirty="0" smtClean="0">
                          <a:solidFill>
                            <a:schemeClr val="dk1"/>
                          </a:solidFill>
                          <a:effectLst/>
                          <a:latin typeface="+mn-lt"/>
                          <a:ea typeface="+mn-ea"/>
                          <a:cs typeface="+mn-cs"/>
                        </a:rPr>
                        <a:t>6. Đối với nơi </a:t>
                      </a:r>
                      <a:r>
                        <a:rPr lang="vi-VN" sz="2400" kern="1200" dirty="0" smtClean="0">
                          <a:solidFill>
                            <a:schemeClr val="dk1"/>
                          </a:solidFill>
                          <a:effectLst/>
                          <a:latin typeface="+mn-lt"/>
                          <a:ea typeface="+mn-ea"/>
                          <a:cs typeface="+mn-cs"/>
                        </a:rPr>
                        <a:t>cất giữ lâm sản: </a:t>
                      </a:r>
                      <a:endParaRPr lang="en-US" sz="2400" dirty="0"/>
                    </a:p>
                  </a:txBody>
                  <a:tcPr anchor="ctr"/>
                </a:tc>
                <a:tc>
                  <a:txBody>
                    <a:bodyPr/>
                    <a:lstStyle/>
                    <a:p>
                      <a:pPr algn="just"/>
                      <a:r>
                        <a:rPr lang="en-US" sz="2400" kern="1200" dirty="0" smtClean="0">
                          <a:solidFill>
                            <a:schemeClr val="dk1"/>
                          </a:solidFill>
                          <a:effectLst/>
                          <a:latin typeface="+mn-lt"/>
                          <a:ea typeface="+mn-ea"/>
                          <a:cs typeface="+mn-cs"/>
                        </a:rPr>
                        <a:t>Kiểm tra h</a:t>
                      </a:r>
                      <a:r>
                        <a:rPr lang="vi-VN" sz="2400" kern="1200" dirty="0" smtClean="0">
                          <a:solidFill>
                            <a:schemeClr val="dk1"/>
                          </a:solidFill>
                          <a:effectLst/>
                          <a:latin typeface="+mn-lt"/>
                          <a:ea typeface="+mn-ea"/>
                          <a:cs typeface="+mn-cs"/>
                        </a:rPr>
                        <a:t>ồ sơ lâm sản </a:t>
                      </a:r>
                      <a:r>
                        <a:rPr lang="en-US" sz="2400" kern="1200" dirty="0" smtClean="0">
                          <a:solidFill>
                            <a:schemeClr val="dk1"/>
                          </a:solidFill>
                          <a:effectLst/>
                          <a:latin typeface="+mn-lt"/>
                          <a:ea typeface="+mn-ea"/>
                          <a:cs typeface="+mn-cs"/>
                        </a:rPr>
                        <a:t>theo quy định tại Thông tư này và l</a:t>
                      </a:r>
                      <a:r>
                        <a:rPr lang="vi-VN" sz="2400" kern="1200" dirty="0" smtClean="0">
                          <a:solidFill>
                            <a:schemeClr val="dk1"/>
                          </a:solidFill>
                          <a:effectLst/>
                          <a:latin typeface="+mn-lt"/>
                          <a:ea typeface="+mn-ea"/>
                          <a:cs typeface="+mn-cs"/>
                        </a:rPr>
                        <a:t>âm sản hiện có</a:t>
                      </a:r>
                      <a:r>
                        <a:rPr lang="en-US" sz="2400" kern="1200" dirty="0" smtClean="0">
                          <a:solidFill>
                            <a:schemeClr val="dk1"/>
                          </a:solidFill>
                          <a:effectLst/>
                          <a:latin typeface="+mn-lt"/>
                          <a:ea typeface="+mn-ea"/>
                          <a:cs typeface="+mn-cs"/>
                        </a:rPr>
                        <a:t>.</a:t>
                      </a:r>
                      <a:endParaRPr lang="en-US" sz="2400" dirty="0"/>
                    </a:p>
                  </a:txBody>
                  <a:tcPr anchor="ctr"/>
                </a:tc>
                <a:extLst>
                  <a:ext uri="{0D108BD9-81ED-4DB2-BD59-A6C34878D82A}">
                    <a16:rowId xmlns:a16="http://schemas.microsoft.com/office/drawing/2014/main" val="3226878520"/>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71</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09" y="91810"/>
            <a:ext cx="1017517" cy="838200"/>
          </a:xfrm>
          <a:prstGeom prst="rect">
            <a:avLst/>
          </a:prstGeom>
        </p:spPr>
      </p:pic>
    </p:spTree>
    <p:extLst>
      <p:ext uri="{BB962C8B-B14F-4D97-AF65-F5344CB8AC3E}">
        <p14:creationId xmlns:p14="http://schemas.microsoft.com/office/powerpoint/2010/main" val="37408658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570"/>
            <a:ext cx="10820400" cy="612230"/>
          </a:xfrm>
          <a:solidFill>
            <a:srgbClr val="00B050"/>
          </a:solidFill>
        </p:spPr>
        <p:txBody>
          <a:bodyPr>
            <a:noAutofit/>
          </a:bodyPr>
          <a:lstStyle/>
          <a:p>
            <a:r>
              <a:rPr lang="en-US" sz="3800" dirty="0">
                <a:solidFill>
                  <a:srgbClr val="FFFF00"/>
                </a:solidFill>
                <a:latin typeface="+mn-lt"/>
              </a:rPr>
              <a:t> </a:t>
            </a:r>
            <a:r>
              <a:rPr lang="en-US" sz="3800" b="1" dirty="0">
                <a:solidFill>
                  <a:srgbClr val="FFFF00"/>
                </a:solidFill>
                <a:latin typeface="+mn-lt"/>
              </a:rPr>
              <a:t>Điều 27. Nguyên tắc kiểm </a:t>
            </a:r>
            <a:r>
              <a:rPr lang="en-US" sz="3800" b="1" dirty="0" smtClean="0">
                <a:solidFill>
                  <a:srgbClr val="FFFF00"/>
                </a:solidFill>
                <a:latin typeface="+mn-lt"/>
              </a:rPr>
              <a:t>tra</a:t>
            </a:r>
            <a:endParaRPr lang="en-US" sz="3800"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68772712"/>
              </p:ext>
            </p:extLst>
          </p:nvPr>
        </p:nvGraphicFramePr>
        <p:xfrm>
          <a:off x="-1592317" y="867214"/>
          <a:ext cx="147828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72</a:t>
            </a:fld>
            <a:endParaRPr lang="en-U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674" y="1295400"/>
            <a:ext cx="1017517" cy="838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674" y="3343714"/>
            <a:ext cx="1017517" cy="8382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5674" y="5455089"/>
            <a:ext cx="1017517" cy="838200"/>
          </a:xfrm>
          <a:prstGeom prst="rect">
            <a:avLst/>
          </a:prstGeom>
        </p:spPr>
      </p:pic>
    </p:spTree>
    <p:extLst>
      <p:ext uri="{BB962C8B-B14F-4D97-AF65-F5344CB8AC3E}">
        <p14:creationId xmlns:p14="http://schemas.microsoft.com/office/powerpoint/2010/main" val="7423543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15962"/>
          </a:xfrm>
          <a:solidFill>
            <a:srgbClr val="00B050"/>
          </a:solidFill>
        </p:spPr>
        <p:txBody>
          <a:bodyPr>
            <a:normAutofit/>
          </a:bodyPr>
          <a:lstStyle/>
          <a:p>
            <a:r>
              <a:rPr lang="en-US" sz="3600" b="1" dirty="0">
                <a:solidFill>
                  <a:srgbClr val="FFFF00"/>
                </a:solidFill>
                <a:latin typeface="+mn-lt"/>
              </a:rPr>
              <a:t>Điều 28. </a:t>
            </a:r>
            <a:r>
              <a:rPr lang="en-US" sz="3600" b="1" dirty="0" err="1">
                <a:solidFill>
                  <a:srgbClr val="FFFF00"/>
                </a:solidFill>
                <a:latin typeface="+mn-lt"/>
              </a:rPr>
              <a:t>Kiểm</a:t>
            </a:r>
            <a:r>
              <a:rPr lang="en-US" sz="3600" b="1" dirty="0">
                <a:solidFill>
                  <a:srgbClr val="FFFF00"/>
                </a:solidFill>
                <a:latin typeface="+mn-lt"/>
              </a:rPr>
              <a:t> </a:t>
            </a:r>
            <a:r>
              <a:rPr lang="en-US" sz="3600" b="1" dirty="0" err="1">
                <a:solidFill>
                  <a:srgbClr val="FFFF00"/>
                </a:solidFill>
                <a:latin typeface="+mn-lt"/>
              </a:rPr>
              <a:t>tra</a:t>
            </a:r>
            <a:r>
              <a:rPr lang="en-US" sz="3600" b="1" dirty="0">
                <a:solidFill>
                  <a:srgbClr val="FFFF00"/>
                </a:solidFill>
                <a:latin typeface="+mn-lt"/>
              </a:rPr>
              <a:t> </a:t>
            </a:r>
            <a:r>
              <a:rPr lang="en-US" sz="3600" b="1" dirty="0" err="1">
                <a:solidFill>
                  <a:srgbClr val="FFFF00"/>
                </a:solidFill>
                <a:latin typeface="+mn-lt"/>
              </a:rPr>
              <a:t>theo</a:t>
            </a:r>
            <a:r>
              <a:rPr lang="en-US" sz="3600" b="1" dirty="0">
                <a:solidFill>
                  <a:srgbClr val="FFFF00"/>
                </a:solidFill>
                <a:latin typeface="+mn-lt"/>
              </a:rPr>
              <a:t> </a:t>
            </a:r>
            <a:r>
              <a:rPr lang="en-US" sz="3600" b="1" dirty="0" err="1">
                <a:solidFill>
                  <a:srgbClr val="FFFF00"/>
                </a:solidFill>
                <a:latin typeface="+mn-lt"/>
              </a:rPr>
              <a:t>kế</a:t>
            </a:r>
            <a:r>
              <a:rPr lang="en-US" sz="3600" b="1" dirty="0">
                <a:solidFill>
                  <a:srgbClr val="FFFF00"/>
                </a:solidFill>
                <a:latin typeface="+mn-lt"/>
              </a:rPr>
              <a:t> </a:t>
            </a:r>
            <a:r>
              <a:rPr lang="en-US" sz="3600" b="1" dirty="0" err="1">
                <a:solidFill>
                  <a:srgbClr val="FFFF00"/>
                </a:solidFill>
                <a:latin typeface="+mn-lt"/>
              </a:rPr>
              <a:t>hoạch</a:t>
            </a:r>
            <a:r>
              <a:rPr lang="en-US" sz="3600" b="1" dirty="0">
                <a:solidFill>
                  <a:srgbClr val="FFFF00"/>
                </a:solidFill>
                <a:latin typeface="+mn-lt"/>
              </a:rPr>
              <a:t> </a:t>
            </a:r>
            <a:endParaRPr lang="en-US" sz="3600" dirty="0">
              <a:solidFill>
                <a:srgbClr val="FFFF00"/>
              </a:solidFill>
              <a:latin typeface="+mn-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71066791"/>
              </p:ext>
            </p:extLst>
          </p:nvPr>
        </p:nvGraphicFramePr>
        <p:xfrm>
          <a:off x="329441" y="1219200"/>
          <a:ext cx="11557759" cy="3581400"/>
        </p:xfrm>
        <a:graphic>
          <a:graphicData uri="http://schemas.openxmlformats.org/drawingml/2006/table">
            <a:tbl>
              <a:tblPr firstRow="1" bandRow="1">
                <a:tableStyleId>{7DF18680-E054-41AD-8BC1-D1AEF772440D}</a:tableStyleId>
              </a:tblPr>
              <a:tblGrid>
                <a:gridCol w="550370">
                  <a:extLst>
                    <a:ext uri="{9D8B030D-6E8A-4147-A177-3AD203B41FA5}">
                      <a16:colId xmlns:a16="http://schemas.microsoft.com/office/drawing/2014/main" val="2476174243"/>
                    </a:ext>
                  </a:extLst>
                </a:gridCol>
                <a:gridCol w="11007389">
                  <a:extLst>
                    <a:ext uri="{9D8B030D-6E8A-4147-A177-3AD203B41FA5}">
                      <a16:colId xmlns:a16="http://schemas.microsoft.com/office/drawing/2014/main" val="327113003"/>
                    </a:ext>
                  </a:extLst>
                </a:gridCol>
              </a:tblGrid>
              <a:tr h="507101">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kern="1200" dirty="0" smtClean="0">
                          <a:solidFill>
                            <a:srgbClr val="FFFF00"/>
                          </a:solidFill>
                          <a:effectLst/>
                        </a:rPr>
                        <a:t>1. </a:t>
                      </a:r>
                      <a:r>
                        <a:rPr lang="en-US" sz="2600" kern="1200" dirty="0" err="1" smtClean="0">
                          <a:solidFill>
                            <a:srgbClr val="FFFF00"/>
                          </a:solidFill>
                          <a:effectLst/>
                        </a:rPr>
                        <a:t>Kế</a:t>
                      </a:r>
                      <a:r>
                        <a:rPr lang="en-US" sz="2600" kern="1200" dirty="0" smtClean="0">
                          <a:solidFill>
                            <a:srgbClr val="FFFF00"/>
                          </a:solidFill>
                          <a:effectLst/>
                        </a:rPr>
                        <a:t> </a:t>
                      </a:r>
                      <a:r>
                        <a:rPr lang="en-US" sz="2600" kern="1200" dirty="0" err="1" smtClean="0">
                          <a:solidFill>
                            <a:srgbClr val="FFFF00"/>
                          </a:solidFill>
                          <a:effectLst/>
                        </a:rPr>
                        <a:t>hoạch</a:t>
                      </a:r>
                      <a:r>
                        <a:rPr lang="en-US" sz="2600" kern="1200" dirty="0" smtClean="0">
                          <a:solidFill>
                            <a:srgbClr val="FFFF00"/>
                          </a:solidFill>
                          <a:effectLst/>
                        </a:rPr>
                        <a:t> </a:t>
                      </a:r>
                      <a:r>
                        <a:rPr lang="en-US" sz="2600" kern="1200" dirty="0" err="1" smtClean="0">
                          <a:solidFill>
                            <a:srgbClr val="FFFF00"/>
                          </a:solidFill>
                          <a:effectLst/>
                        </a:rPr>
                        <a:t>kiểm</a:t>
                      </a:r>
                      <a:r>
                        <a:rPr lang="en-US" sz="2600" kern="1200" dirty="0" smtClean="0">
                          <a:solidFill>
                            <a:srgbClr val="FFFF00"/>
                          </a:solidFill>
                          <a:effectLst/>
                        </a:rPr>
                        <a:t> </a:t>
                      </a:r>
                      <a:r>
                        <a:rPr lang="en-US" sz="2600" kern="1200" dirty="0" err="1" smtClean="0">
                          <a:solidFill>
                            <a:srgbClr val="FFFF00"/>
                          </a:solidFill>
                          <a:effectLst/>
                        </a:rPr>
                        <a:t>tra</a:t>
                      </a:r>
                      <a:r>
                        <a:rPr lang="en-US" sz="2600" kern="1200" dirty="0" smtClean="0">
                          <a:solidFill>
                            <a:srgbClr val="FFFF00"/>
                          </a:solidFill>
                          <a:effectLst/>
                        </a:rPr>
                        <a:t> </a:t>
                      </a:r>
                      <a:r>
                        <a:rPr lang="en-US" sz="2600" kern="1200" dirty="0" err="1" smtClean="0">
                          <a:solidFill>
                            <a:srgbClr val="FFFF00"/>
                          </a:solidFill>
                          <a:effectLst/>
                        </a:rPr>
                        <a:t>hằng</a:t>
                      </a:r>
                      <a:r>
                        <a:rPr lang="en-US" sz="2600" kern="1200" dirty="0" smtClean="0">
                          <a:solidFill>
                            <a:srgbClr val="FFFF00"/>
                          </a:solidFill>
                          <a:effectLst/>
                        </a:rPr>
                        <a:t> </a:t>
                      </a:r>
                      <a:r>
                        <a:rPr lang="en-US" sz="2600" kern="1200" dirty="0" err="1" smtClean="0">
                          <a:solidFill>
                            <a:srgbClr val="FFFF00"/>
                          </a:solidFill>
                          <a:effectLst/>
                        </a:rPr>
                        <a:t>năm</a:t>
                      </a:r>
                      <a:r>
                        <a:rPr lang="en-US" sz="2600" kern="1200" dirty="0" smtClean="0">
                          <a:solidFill>
                            <a:srgbClr val="FFFF00"/>
                          </a:solidFill>
                          <a:effectLst/>
                        </a:rPr>
                        <a:t>:</a:t>
                      </a:r>
                      <a:endParaRPr lang="en-US" sz="2600" b="1" kern="1200" dirty="0" smtClean="0">
                        <a:solidFill>
                          <a:srgbClr val="FFFF00"/>
                        </a:solidFill>
                        <a:effectLst/>
                        <a:latin typeface="+mn-lt"/>
                        <a:ea typeface="+mn-ea"/>
                        <a:cs typeface="+mn-cs"/>
                      </a:endParaRPr>
                    </a:p>
                  </a:txBody>
                  <a:tcPr>
                    <a:solidFill>
                      <a:srgbClr val="00B050"/>
                    </a:solidFill>
                  </a:tcPr>
                </a:tc>
                <a:tc hMerge="1">
                  <a:txBody>
                    <a:bodyPr/>
                    <a:lstStyle/>
                    <a:p>
                      <a:endParaRPr lang="en-US" dirty="0"/>
                    </a:p>
                  </a:txBody>
                  <a:tcPr/>
                </a:tc>
                <a:extLst>
                  <a:ext uri="{0D108BD9-81ED-4DB2-BD59-A6C34878D82A}">
                    <a16:rowId xmlns:a16="http://schemas.microsoft.com/office/drawing/2014/main" val="3773518011"/>
                  </a:ext>
                </a:extLst>
              </a:tr>
              <a:tr h="792345">
                <a:tc>
                  <a:txBody>
                    <a:bodyPr/>
                    <a:lstStyle/>
                    <a:p>
                      <a:r>
                        <a:rPr lang="en-US" sz="2200" dirty="0" smtClean="0"/>
                        <a:t>a)</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200" kern="1200" dirty="0" smtClean="0">
                          <a:effectLst/>
                        </a:rPr>
                        <a:t>Trước ngày 30 tháng 11 hằng năm, </a:t>
                      </a:r>
                      <a:r>
                        <a:rPr lang="en-US" sz="2200" kern="1200" dirty="0" err="1" smtClean="0">
                          <a:effectLst/>
                        </a:rPr>
                        <a:t>Thủ</a:t>
                      </a:r>
                      <a:r>
                        <a:rPr lang="en-US" sz="2200" kern="1200" dirty="0" smtClean="0">
                          <a:effectLst/>
                        </a:rPr>
                        <a:t> </a:t>
                      </a:r>
                      <a:r>
                        <a:rPr lang="en-US" sz="2200" kern="1200" dirty="0" err="1" smtClean="0">
                          <a:effectLst/>
                        </a:rPr>
                        <a:t>trưởng</a:t>
                      </a:r>
                      <a:r>
                        <a:rPr lang="en-US" sz="2200" kern="1200" dirty="0" smtClean="0">
                          <a:effectLst/>
                        </a:rPr>
                        <a:t> C</a:t>
                      </a:r>
                      <a:r>
                        <a:rPr lang="vi-VN" sz="2200" kern="1200" dirty="0" smtClean="0">
                          <a:effectLst/>
                        </a:rPr>
                        <a:t>ơ quan Kiểm lâm</a:t>
                      </a:r>
                      <a:r>
                        <a:rPr lang="en-US" sz="2200" kern="1200" dirty="0" smtClean="0">
                          <a:effectLst/>
                        </a:rPr>
                        <a:t> </a:t>
                      </a:r>
                      <a:r>
                        <a:rPr lang="en-US" sz="2200" kern="1200" dirty="0" err="1" smtClean="0">
                          <a:effectLst/>
                        </a:rPr>
                        <a:t>quy</a:t>
                      </a:r>
                      <a:r>
                        <a:rPr lang="en-US" sz="2200" kern="1200" dirty="0" smtClean="0">
                          <a:effectLst/>
                        </a:rPr>
                        <a:t> </a:t>
                      </a:r>
                      <a:r>
                        <a:rPr lang="en-US" sz="2200" kern="1200" dirty="0" err="1" smtClean="0">
                          <a:effectLst/>
                        </a:rPr>
                        <a:t>định</a:t>
                      </a:r>
                      <a:r>
                        <a:rPr lang="en-US" sz="2200" kern="1200" dirty="0" smtClean="0">
                          <a:effectLst/>
                        </a:rPr>
                        <a:t> </a:t>
                      </a:r>
                      <a:r>
                        <a:rPr lang="en-US" sz="2200" kern="1200" dirty="0" err="1" smtClean="0">
                          <a:effectLst/>
                        </a:rPr>
                        <a:t>tại</a:t>
                      </a:r>
                      <a:r>
                        <a:rPr lang="en-US" sz="2200" kern="1200" dirty="0" smtClean="0">
                          <a:effectLst/>
                        </a:rPr>
                        <a:t> </a:t>
                      </a:r>
                      <a:r>
                        <a:rPr lang="en-US" sz="2200" kern="1200" dirty="0" err="1" smtClean="0">
                          <a:effectLst/>
                        </a:rPr>
                        <a:t>Điều</a:t>
                      </a:r>
                      <a:r>
                        <a:rPr lang="en-US" sz="2200" kern="1200" dirty="0" smtClean="0">
                          <a:effectLst/>
                        </a:rPr>
                        <a:t> 30 </a:t>
                      </a:r>
                      <a:r>
                        <a:rPr lang="en-US" sz="2200" kern="1200" dirty="0" err="1" smtClean="0">
                          <a:effectLst/>
                        </a:rPr>
                        <a:t>Thông</a:t>
                      </a:r>
                      <a:r>
                        <a:rPr lang="en-US" sz="2200" kern="1200" dirty="0" smtClean="0">
                          <a:effectLst/>
                        </a:rPr>
                        <a:t> </a:t>
                      </a:r>
                      <a:r>
                        <a:rPr lang="en-US" sz="2200" kern="1200" dirty="0" err="1" smtClean="0">
                          <a:effectLst/>
                        </a:rPr>
                        <a:t>tư</a:t>
                      </a:r>
                      <a:r>
                        <a:rPr lang="en-US" sz="2200" kern="1200" dirty="0" smtClean="0">
                          <a:effectLst/>
                        </a:rPr>
                        <a:t> </a:t>
                      </a:r>
                      <a:r>
                        <a:rPr lang="en-US" sz="2200" kern="1200" dirty="0" err="1" smtClean="0">
                          <a:effectLst/>
                        </a:rPr>
                        <a:t>này</a:t>
                      </a:r>
                      <a:r>
                        <a:rPr lang="vi-VN" sz="2200" kern="1200" dirty="0" smtClean="0">
                          <a:effectLst/>
                        </a:rPr>
                        <a:t> có trách nhiệm xây dựng kế hoạch kiểm tra năm sau, trình cấp trên trực tiếp phê duyệt</a:t>
                      </a:r>
                      <a:r>
                        <a:rPr lang="en-US" sz="2200" kern="1200" dirty="0" smtClean="0">
                          <a:effectLst/>
                        </a:rPr>
                        <a:t>;</a:t>
                      </a:r>
                    </a:p>
                  </a:txBody>
                  <a:tcPr/>
                </a:tc>
                <a:extLst>
                  <a:ext uri="{0D108BD9-81ED-4DB2-BD59-A6C34878D82A}">
                    <a16:rowId xmlns:a16="http://schemas.microsoft.com/office/drawing/2014/main" val="396438537"/>
                  </a:ext>
                </a:extLst>
              </a:tr>
              <a:tr h="1140977">
                <a:tc>
                  <a:txBody>
                    <a:bodyPr/>
                    <a:lstStyle/>
                    <a:p>
                      <a:r>
                        <a:rPr lang="en-US" sz="2200" dirty="0" smtClean="0"/>
                        <a:t>b)</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err="1" smtClean="0">
                          <a:effectLst/>
                        </a:rPr>
                        <a:t>Trường</a:t>
                      </a:r>
                      <a:r>
                        <a:rPr lang="en-US" sz="2200" kern="1200" dirty="0" smtClean="0">
                          <a:effectLst/>
                        </a:rPr>
                        <a:t> </a:t>
                      </a:r>
                      <a:r>
                        <a:rPr lang="en-US" sz="2200" kern="1200" dirty="0" err="1" smtClean="0">
                          <a:effectLst/>
                        </a:rPr>
                        <a:t>hợp</a:t>
                      </a:r>
                      <a:r>
                        <a:rPr lang="en-US" sz="2200" kern="1200" dirty="0" smtClean="0">
                          <a:effectLst/>
                        </a:rPr>
                        <a:t> </a:t>
                      </a:r>
                      <a:r>
                        <a:rPr lang="en-US" sz="2200" kern="1200" dirty="0" err="1" smtClean="0">
                          <a:effectLst/>
                        </a:rPr>
                        <a:t>có</a:t>
                      </a:r>
                      <a:r>
                        <a:rPr lang="en-US" sz="2200" kern="1200" dirty="0" smtClean="0">
                          <a:effectLst/>
                        </a:rPr>
                        <a:t> ý </a:t>
                      </a:r>
                      <a:r>
                        <a:rPr lang="en-US" sz="2200" kern="1200" dirty="0" err="1" smtClean="0">
                          <a:effectLst/>
                        </a:rPr>
                        <a:t>kiến</a:t>
                      </a:r>
                      <a:r>
                        <a:rPr lang="en-US" sz="2200" kern="1200" dirty="0" smtClean="0">
                          <a:effectLst/>
                        </a:rPr>
                        <a:t> </a:t>
                      </a:r>
                      <a:r>
                        <a:rPr lang="en-US" sz="2200" kern="1200" dirty="0" err="1" smtClean="0">
                          <a:effectLst/>
                        </a:rPr>
                        <a:t>chỉ</a:t>
                      </a:r>
                      <a:r>
                        <a:rPr lang="en-US" sz="2200" kern="1200" dirty="0" smtClean="0">
                          <a:effectLst/>
                        </a:rPr>
                        <a:t> </a:t>
                      </a:r>
                      <a:r>
                        <a:rPr lang="en-US" sz="2200" kern="1200" dirty="0" err="1" smtClean="0">
                          <a:effectLst/>
                        </a:rPr>
                        <a:t>đạo</a:t>
                      </a:r>
                      <a:r>
                        <a:rPr lang="en-US" sz="2200" kern="1200" dirty="0" smtClean="0">
                          <a:effectLst/>
                        </a:rPr>
                        <a:t> </a:t>
                      </a:r>
                      <a:r>
                        <a:rPr lang="en-US" sz="2200" kern="1200" dirty="0" err="1" smtClean="0">
                          <a:effectLst/>
                        </a:rPr>
                        <a:t>của</a:t>
                      </a:r>
                      <a:r>
                        <a:rPr lang="en-US" sz="2200" kern="1200" dirty="0" smtClean="0">
                          <a:effectLst/>
                        </a:rPr>
                        <a:t> </a:t>
                      </a:r>
                      <a:r>
                        <a:rPr lang="en-US" sz="2200" kern="1200" dirty="0" err="1" smtClean="0">
                          <a:effectLst/>
                        </a:rPr>
                        <a:t>cơ</a:t>
                      </a:r>
                      <a:r>
                        <a:rPr lang="en-US" sz="2200" kern="1200" dirty="0" smtClean="0">
                          <a:effectLst/>
                        </a:rPr>
                        <a:t> </a:t>
                      </a:r>
                      <a:r>
                        <a:rPr lang="en-US" sz="2200" kern="1200" dirty="0" err="1" smtClean="0">
                          <a:effectLst/>
                        </a:rPr>
                        <a:t>quan</a:t>
                      </a:r>
                      <a:r>
                        <a:rPr lang="en-US" sz="2200" kern="1200" dirty="0" smtClean="0">
                          <a:effectLst/>
                        </a:rPr>
                        <a:t> </a:t>
                      </a:r>
                      <a:r>
                        <a:rPr lang="en-US" sz="2200" kern="1200" dirty="0" err="1" smtClean="0">
                          <a:effectLst/>
                        </a:rPr>
                        <a:t>cấp</a:t>
                      </a:r>
                      <a:r>
                        <a:rPr lang="en-US" sz="2200" kern="1200" dirty="0" smtClean="0">
                          <a:effectLst/>
                        </a:rPr>
                        <a:t> </a:t>
                      </a:r>
                      <a:r>
                        <a:rPr lang="en-US" sz="2200" kern="1200" dirty="0" err="1" smtClean="0">
                          <a:effectLst/>
                        </a:rPr>
                        <a:t>trên</a:t>
                      </a:r>
                      <a:r>
                        <a:rPr lang="en-US" sz="2200" kern="1200" dirty="0" smtClean="0">
                          <a:effectLst/>
                        </a:rPr>
                        <a:t> </a:t>
                      </a:r>
                      <a:r>
                        <a:rPr lang="en-US" sz="2200" kern="1200" dirty="0" err="1" smtClean="0">
                          <a:effectLst/>
                        </a:rPr>
                        <a:t>hoặc</a:t>
                      </a:r>
                      <a:r>
                        <a:rPr lang="en-US" sz="2200" kern="1200" dirty="0" smtClean="0">
                          <a:effectLst/>
                        </a:rPr>
                        <a:t> </a:t>
                      </a:r>
                      <a:r>
                        <a:rPr lang="en-US" sz="2200" kern="1200" dirty="0" err="1" smtClean="0">
                          <a:effectLst/>
                        </a:rPr>
                        <a:t>có</a:t>
                      </a:r>
                      <a:r>
                        <a:rPr lang="en-US" sz="2200" kern="1200" dirty="0" smtClean="0">
                          <a:effectLst/>
                        </a:rPr>
                        <a:t> </a:t>
                      </a:r>
                      <a:r>
                        <a:rPr lang="en-US" sz="2200" kern="1200" dirty="0" err="1" smtClean="0">
                          <a:effectLst/>
                        </a:rPr>
                        <a:t>nội</a:t>
                      </a:r>
                      <a:r>
                        <a:rPr lang="en-US" sz="2200" kern="1200" dirty="0" smtClean="0">
                          <a:effectLst/>
                        </a:rPr>
                        <a:t> dung </a:t>
                      </a:r>
                      <a:r>
                        <a:rPr lang="en-US" sz="2200" kern="1200" dirty="0" err="1" smtClean="0">
                          <a:effectLst/>
                        </a:rPr>
                        <a:t>cần</a:t>
                      </a:r>
                      <a:r>
                        <a:rPr lang="en-US" sz="2200" kern="1200" dirty="0" smtClean="0">
                          <a:effectLst/>
                        </a:rPr>
                        <a:t> </a:t>
                      </a:r>
                      <a:r>
                        <a:rPr lang="en-US" sz="2200" kern="1200" dirty="0" err="1" smtClean="0">
                          <a:effectLst/>
                        </a:rPr>
                        <a:t>quản</a:t>
                      </a:r>
                      <a:r>
                        <a:rPr lang="en-US" sz="2200" kern="1200" dirty="0" smtClean="0">
                          <a:effectLst/>
                        </a:rPr>
                        <a:t> </a:t>
                      </a:r>
                      <a:r>
                        <a:rPr lang="en-US" sz="2200" kern="1200" dirty="0" err="1" smtClean="0">
                          <a:effectLst/>
                        </a:rPr>
                        <a:t>lý</a:t>
                      </a:r>
                      <a:r>
                        <a:rPr lang="en-US" sz="2200" kern="1200" dirty="0" smtClean="0">
                          <a:effectLst/>
                        </a:rPr>
                        <a:t> </a:t>
                      </a:r>
                      <a:r>
                        <a:rPr lang="en-US" sz="2200" kern="1200" dirty="0" err="1" smtClean="0">
                          <a:effectLst/>
                        </a:rPr>
                        <a:t>phát</a:t>
                      </a:r>
                      <a:r>
                        <a:rPr lang="en-US" sz="2200" kern="1200" dirty="0" smtClean="0">
                          <a:effectLst/>
                        </a:rPr>
                        <a:t> </a:t>
                      </a:r>
                      <a:r>
                        <a:rPr lang="en-US" sz="2200" kern="1200" dirty="0" err="1" smtClean="0">
                          <a:effectLst/>
                        </a:rPr>
                        <a:t>sinh</a:t>
                      </a:r>
                      <a:r>
                        <a:rPr lang="en-US" sz="2200" kern="1200" dirty="0" smtClean="0">
                          <a:effectLst/>
                        </a:rPr>
                        <a:t> </a:t>
                      </a:r>
                      <a:r>
                        <a:rPr lang="en-US" sz="2200" kern="1200" dirty="0" err="1" smtClean="0">
                          <a:effectLst/>
                        </a:rPr>
                        <a:t>ngoài</a:t>
                      </a:r>
                      <a:r>
                        <a:rPr lang="pt-BR" sz="2200" kern="1200" dirty="0" smtClean="0">
                          <a:effectLst/>
                        </a:rPr>
                        <a:t> kế hoạch kiểm tra </a:t>
                      </a:r>
                      <a:r>
                        <a:rPr lang="en-US" sz="2200" kern="1200" dirty="0" err="1" smtClean="0">
                          <a:effectLst/>
                        </a:rPr>
                        <a:t>hằng</a:t>
                      </a:r>
                      <a:r>
                        <a:rPr lang="en-US" sz="2200" kern="1200" dirty="0" smtClean="0">
                          <a:effectLst/>
                        </a:rPr>
                        <a:t> </a:t>
                      </a:r>
                      <a:r>
                        <a:rPr lang="en-US" sz="2200" kern="1200" dirty="0" err="1" smtClean="0">
                          <a:effectLst/>
                        </a:rPr>
                        <a:t>năm</a:t>
                      </a:r>
                      <a:r>
                        <a:rPr lang="en-US" sz="2200" kern="1200" dirty="0" smtClean="0">
                          <a:effectLst/>
                        </a:rPr>
                        <a:t> </a:t>
                      </a:r>
                      <a:r>
                        <a:rPr lang="en-US" sz="2200" kern="1200" dirty="0" err="1" smtClean="0">
                          <a:effectLst/>
                        </a:rPr>
                        <a:t>thì</a:t>
                      </a:r>
                      <a:r>
                        <a:rPr lang="en-US" sz="2200" kern="1200" dirty="0" smtClean="0">
                          <a:effectLst/>
                        </a:rPr>
                        <a:t> </a:t>
                      </a:r>
                      <a:r>
                        <a:rPr lang="en-US" sz="2200" kern="1200" dirty="0" err="1" smtClean="0">
                          <a:effectLst/>
                        </a:rPr>
                        <a:t>điều</a:t>
                      </a:r>
                      <a:r>
                        <a:rPr lang="en-US" sz="2200" kern="1200" dirty="0" smtClean="0">
                          <a:effectLst/>
                        </a:rPr>
                        <a:t> </a:t>
                      </a:r>
                      <a:r>
                        <a:rPr lang="en-US" sz="2200" kern="1200" dirty="0" err="1" smtClean="0">
                          <a:effectLst/>
                        </a:rPr>
                        <a:t>chỉnh</a:t>
                      </a:r>
                      <a:r>
                        <a:rPr lang="en-US" sz="2200" kern="1200" dirty="0" smtClean="0">
                          <a:effectLst/>
                        </a:rPr>
                        <a:t> </a:t>
                      </a:r>
                      <a:r>
                        <a:rPr lang="en-US" sz="2200" kern="1200" dirty="0" err="1" smtClean="0">
                          <a:effectLst/>
                        </a:rPr>
                        <a:t>kế</a:t>
                      </a:r>
                      <a:r>
                        <a:rPr lang="en-US" sz="2200" kern="1200" dirty="0" smtClean="0">
                          <a:effectLst/>
                        </a:rPr>
                        <a:t> </a:t>
                      </a:r>
                      <a:r>
                        <a:rPr lang="en-US" sz="2200" kern="1200" dirty="0" err="1" smtClean="0">
                          <a:effectLst/>
                        </a:rPr>
                        <a:t>hoạch</a:t>
                      </a:r>
                      <a:r>
                        <a:rPr lang="en-US" sz="2200" kern="1200" dirty="0" smtClean="0">
                          <a:effectLst/>
                        </a:rPr>
                        <a:t> </a:t>
                      </a:r>
                      <a:r>
                        <a:rPr lang="en-US" sz="2200" kern="1200" dirty="0" err="1" smtClean="0">
                          <a:effectLst/>
                        </a:rPr>
                        <a:t>kiểm</a:t>
                      </a:r>
                      <a:r>
                        <a:rPr lang="en-US" sz="2200" kern="1200" dirty="0" smtClean="0">
                          <a:effectLst/>
                        </a:rPr>
                        <a:t> </a:t>
                      </a:r>
                      <a:r>
                        <a:rPr lang="en-US" sz="2200" kern="1200" dirty="0" err="1" smtClean="0">
                          <a:effectLst/>
                        </a:rPr>
                        <a:t>tra</a:t>
                      </a:r>
                      <a:r>
                        <a:rPr lang="en-US" sz="2200" kern="1200" dirty="0" smtClean="0">
                          <a:effectLst/>
                        </a:rPr>
                        <a:t> </a:t>
                      </a:r>
                      <a:r>
                        <a:rPr lang="en-US" sz="2200" kern="1200" dirty="0" err="1" smtClean="0">
                          <a:effectLst/>
                        </a:rPr>
                        <a:t>và</a:t>
                      </a:r>
                      <a:r>
                        <a:rPr lang="en-US" sz="2200" kern="1200" dirty="0" smtClean="0">
                          <a:effectLst/>
                        </a:rPr>
                        <a:t> </a:t>
                      </a:r>
                      <a:r>
                        <a:rPr lang="en-US" sz="2200" kern="1200" dirty="0" err="1" smtClean="0">
                          <a:effectLst/>
                        </a:rPr>
                        <a:t>trình</a:t>
                      </a:r>
                      <a:r>
                        <a:rPr lang="en-US" sz="2200" kern="1200" dirty="0" smtClean="0">
                          <a:effectLst/>
                        </a:rPr>
                        <a:t> </a:t>
                      </a:r>
                      <a:r>
                        <a:rPr lang="en-US" sz="2200" kern="1200" dirty="0" err="1" smtClean="0">
                          <a:effectLst/>
                        </a:rPr>
                        <a:t>cấp</a:t>
                      </a:r>
                      <a:r>
                        <a:rPr lang="en-US" sz="2200" kern="1200" dirty="0" smtClean="0">
                          <a:effectLst/>
                        </a:rPr>
                        <a:t> </a:t>
                      </a:r>
                      <a:r>
                        <a:rPr lang="pt-BR" sz="2200" kern="1200" dirty="0" smtClean="0">
                          <a:effectLst/>
                        </a:rPr>
                        <a:t>có thẩm quyền phê duyệt;</a:t>
                      </a:r>
                      <a:endParaRPr lang="en-US" sz="2200" kern="1200" dirty="0" smtClean="0">
                        <a:effectLst/>
                      </a:endParaRPr>
                    </a:p>
                  </a:txBody>
                  <a:tcPr/>
                </a:tc>
                <a:extLst>
                  <a:ext uri="{0D108BD9-81ED-4DB2-BD59-A6C34878D82A}">
                    <a16:rowId xmlns:a16="http://schemas.microsoft.com/office/drawing/2014/main" val="819117268"/>
                  </a:ext>
                </a:extLst>
              </a:tr>
              <a:tr h="1140977">
                <a:tc>
                  <a:txBody>
                    <a:bodyPr/>
                    <a:lstStyle/>
                    <a:p>
                      <a:r>
                        <a:rPr lang="en-US" sz="2200" dirty="0" smtClean="0"/>
                        <a:t>c)</a:t>
                      </a:r>
                      <a:endParaRPr lang="en-US" sz="2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200" kern="1200" dirty="0" smtClean="0">
                          <a:effectLst/>
                        </a:rPr>
                        <a:t>Căn cứ kế hoạch</a:t>
                      </a:r>
                      <a:r>
                        <a:rPr lang="en-US" sz="2200" kern="1200" dirty="0" smtClean="0">
                          <a:effectLst/>
                        </a:rPr>
                        <a:t> </a:t>
                      </a:r>
                      <a:r>
                        <a:rPr lang="en-US" sz="2200" kern="1200" dirty="0" err="1" smtClean="0">
                          <a:effectLst/>
                        </a:rPr>
                        <a:t>kiểm</a:t>
                      </a:r>
                      <a:r>
                        <a:rPr lang="en-US" sz="2200" kern="1200" dirty="0" smtClean="0">
                          <a:effectLst/>
                        </a:rPr>
                        <a:t> </a:t>
                      </a:r>
                      <a:r>
                        <a:rPr lang="en-US" sz="2200" kern="1200" dirty="0" err="1" smtClean="0">
                          <a:effectLst/>
                        </a:rPr>
                        <a:t>tra</a:t>
                      </a:r>
                      <a:r>
                        <a:rPr lang="en-US" sz="2200" kern="1200" dirty="0" smtClean="0">
                          <a:effectLst/>
                        </a:rPr>
                        <a:t> </a:t>
                      </a:r>
                      <a:r>
                        <a:rPr lang="en-US" sz="2200" kern="1200" dirty="0" err="1" smtClean="0">
                          <a:effectLst/>
                        </a:rPr>
                        <a:t>được</a:t>
                      </a:r>
                      <a:r>
                        <a:rPr lang="en-US" sz="2200" kern="1200" dirty="0" smtClean="0">
                          <a:effectLst/>
                        </a:rPr>
                        <a:t> </a:t>
                      </a:r>
                      <a:r>
                        <a:rPr lang="en-US" sz="2200" kern="1200" dirty="0" err="1" smtClean="0">
                          <a:effectLst/>
                        </a:rPr>
                        <a:t>duyệt</a:t>
                      </a:r>
                      <a:r>
                        <a:rPr lang="vi-VN" sz="2200" kern="1200" dirty="0" smtClean="0">
                          <a:effectLst/>
                        </a:rPr>
                        <a:t>, </a:t>
                      </a:r>
                      <a:r>
                        <a:rPr lang="en-US" sz="2200" kern="1200" dirty="0" smtClean="0">
                          <a:effectLst/>
                        </a:rPr>
                        <a:t>C</a:t>
                      </a:r>
                      <a:r>
                        <a:rPr lang="vi-VN" sz="2200" kern="1200" dirty="0" smtClean="0">
                          <a:effectLst/>
                        </a:rPr>
                        <a:t>ơ quan </a:t>
                      </a:r>
                      <a:r>
                        <a:rPr lang="en-US" sz="2200" kern="1200" dirty="0" err="1" smtClean="0">
                          <a:effectLst/>
                        </a:rPr>
                        <a:t>Kiểm</a:t>
                      </a:r>
                      <a:r>
                        <a:rPr lang="en-US" sz="2200" kern="1200" dirty="0" smtClean="0">
                          <a:effectLst/>
                        </a:rPr>
                        <a:t> </a:t>
                      </a:r>
                      <a:r>
                        <a:rPr lang="en-US" sz="2200" kern="1200" dirty="0" err="1" smtClean="0">
                          <a:effectLst/>
                        </a:rPr>
                        <a:t>lâm</a:t>
                      </a:r>
                      <a:r>
                        <a:rPr lang="vi-VN" sz="2200" kern="1200" dirty="0" smtClean="0">
                          <a:effectLst/>
                        </a:rPr>
                        <a:t> thông báo đến các cơ quan, </a:t>
                      </a:r>
                      <a:r>
                        <a:rPr lang="en-US" sz="2200" kern="1200" dirty="0" err="1" smtClean="0">
                          <a:effectLst/>
                        </a:rPr>
                        <a:t>tổ</a:t>
                      </a:r>
                      <a:r>
                        <a:rPr lang="en-US" sz="2200" kern="1200" dirty="0" smtClean="0">
                          <a:effectLst/>
                        </a:rPr>
                        <a:t> </a:t>
                      </a:r>
                      <a:r>
                        <a:rPr lang="en-US" sz="2200" kern="1200" dirty="0" err="1" smtClean="0">
                          <a:effectLst/>
                        </a:rPr>
                        <a:t>chức</a:t>
                      </a:r>
                      <a:r>
                        <a:rPr lang="en-US" sz="2200" kern="1200" dirty="0" smtClean="0">
                          <a:effectLst/>
                        </a:rPr>
                        <a:t>, </a:t>
                      </a:r>
                      <a:r>
                        <a:rPr lang="en-US" sz="2200" kern="1200" dirty="0" err="1" smtClean="0">
                          <a:effectLst/>
                        </a:rPr>
                        <a:t>cá</a:t>
                      </a:r>
                      <a:r>
                        <a:rPr lang="en-US" sz="2200" kern="1200" dirty="0" smtClean="0">
                          <a:effectLst/>
                        </a:rPr>
                        <a:t> </a:t>
                      </a:r>
                      <a:r>
                        <a:rPr lang="en-US" sz="2200" kern="1200" dirty="0" err="1" smtClean="0">
                          <a:effectLst/>
                        </a:rPr>
                        <a:t>nhân</a:t>
                      </a:r>
                      <a:r>
                        <a:rPr lang="vi-VN" sz="2200" kern="1200" dirty="0" smtClean="0">
                          <a:effectLst/>
                        </a:rPr>
                        <a:t> có liên quan t</a:t>
                      </a:r>
                      <a:r>
                        <a:rPr lang="en-US" sz="2200" kern="1200" dirty="0" err="1" smtClean="0">
                          <a:effectLst/>
                        </a:rPr>
                        <a:t>rước</a:t>
                      </a:r>
                      <a:r>
                        <a:rPr lang="vi-VN" sz="2200" kern="1200" dirty="0" smtClean="0">
                          <a:effectLst/>
                        </a:rPr>
                        <a:t> ngày 31 tháng 12 hằng năm</a:t>
                      </a:r>
                      <a:r>
                        <a:rPr lang="en-US" sz="2200" kern="1200" dirty="0" smtClean="0">
                          <a:effectLst/>
                        </a:rPr>
                        <a:t> </a:t>
                      </a:r>
                      <a:r>
                        <a:rPr lang="en-US" sz="2200" kern="1200" dirty="0" err="1" smtClean="0">
                          <a:effectLst/>
                        </a:rPr>
                        <a:t>hoặc</a:t>
                      </a:r>
                      <a:r>
                        <a:rPr lang="en-US" sz="2200" kern="1200" dirty="0" smtClean="0">
                          <a:effectLst/>
                        </a:rPr>
                        <a:t> </a:t>
                      </a:r>
                      <a:r>
                        <a:rPr lang="en-US" sz="2200" kern="1200" dirty="0" err="1" smtClean="0">
                          <a:effectLst/>
                        </a:rPr>
                        <a:t>sau</a:t>
                      </a:r>
                      <a:r>
                        <a:rPr lang="en-US" sz="2200" kern="1200" dirty="0" smtClean="0">
                          <a:effectLst/>
                        </a:rPr>
                        <a:t> </a:t>
                      </a:r>
                      <a:r>
                        <a:rPr lang="en-US" sz="2200" kern="1200" dirty="0" err="1" smtClean="0">
                          <a:effectLst/>
                        </a:rPr>
                        <a:t>khi</a:t>
                      </a:r>
                      <a:r>
                        <a:rPr lang="en-US" sz="2200" kern="1200" dirty="0" smtClean="0">
                          <a:effectLst/>
                        </a:rPr>
                        <a:t> </a:t>
                      </a:r>
                      <a:r>
                        <a:rPr lang="en-US" sz="2200" kern="1200" dirty="0" err="1" smtClean="0">
                          <a:effectLst/>
                        </a:rPr>
                        <a:t>phê</a:t>
                      </a:r>
                      <a:r>
                        <a:rPr lang="en-US" sz="2200" kern="1200" dirty="0" smtClean="0">
                          <a:effectLst/>
                        </a:rPr>
                        <a:t> </a:t>
                      </a:r>
                      <a:r>
                        <a:rPr lang="en-US" sz="2200" kern="1200" dirty="0" err="1" smtClean="0">
                          <a:effectLst/>
                        </a:rPr>
                        <a:t>duyệt</a:t>
                      </a:r>
                      <a:r>
                        <a:rPr lang="en-US" sz="2200" kern="1200" dirty="0" smtClean="0">
                          <a:effectLst/>
                        </a:rPr>
                        <a:t> </a:t>
                      </a:r>
                      <a:r>
                        <a:rPr lang="en-US" sz="2200" kern="1200" dirty="0" err="1" smtClean="0">
                          <a:effectLst/>
                        </a:rPr>
                        <a:t>điều</a:t>
                      </a:r>
                      <a:r>
                        <a:rPr lang="en-US" sz="2200" kern="1200" dirty="0" smtClean="0">
                          <a:effectLst/>
                        </a:rPr>
                        <a:t> </a:t>
                      </a:r>
                      <a:r>
                        <a:rPr lang="en-US" sz="2200" kern="1200" dirty="0" err="1" smtClean="0">
                          <a:effectLst/>
                        </a:rPr>
                        <a:t>chỉnh</a:t>
                      </a:r>
                      <a:r>
                        <a:rPr lang="en-US" sz="2200" kern="1200" dirty="0" smtClean="0">
                          <a:effectLst/>
                        </a:rPr>
                        <a:t> </a:t>
                      </a:r>
                      <a:r>
                        <a:rPr lang="en-US" sz="2200" kern="1200" dirty="0" err="1" smtClean="0">
                          <a:effectLst/>
                        </a:rPr>
                        <a:t>kế</a:t>
                      </a:r>
                      <a:r>
                        <a:rPr lang="en-US" sz="2200" kern="1200" dirty="0" smtClean="0">
                          <a:effectLst/>
                        </a:rPr>
                        <a:t> </a:t>
                      </a:r>
                      <a:r>
                        <a:rPr lang="en-US" sz="2200" kern="1200" dirty="0" err="1" smtClean="0">
                          <a:effectLst/>
                        </a:rPr>
                        <a:t>hoạch</a:t>
                      </a:r>
                      <a:r>
                        <a:rPr lang="en-US" sz="2200" kern="1200" dirty="0" smtClean="0">
                          <a:effectLst/>
                        </a:rPr>
                        <a:t> </a:t>
                      </a:r>
                      <a:r>
                        <a:rPr lang="en-US" sz="2200" kern="1200" dirty="0" err="1" smtClean="0">
                          <a:effectLst/>
                        </a:rPr>
                        <a:t>kiểm</a:t>
                      </a:r>
                      <a:r>
                        <a:rPr lang="en-US" sz="2200" kern="1200" dirty="0" smtClean="0">
                          <a:effectLst/>
                        </a:rPr>
                        <a:t> </a:t>
                      </a:r>
                      <a:r>
                        <a:rPr lang="en-US" sz="2200" kern="1200" dirty="0" err="1" smtClean="0">
                          <a:effectLst/>
                        </a:rPr>
                        <a:t>tra</a:t>
                      </a:r>
                      <a:r>
                        <a:rPr lang="en-US" sz="2200" kern="1200" dirty="0" smtClean="0">
                          <a:effectLst/>
                        </a:rPr>
                        <a:t>.</a:t>
                      </a:r>
                    </a:p>
                  </a:txBody>
                  <a:tcPr/>
                </a:tc>
                <a:extLst>
                  <a:ext uri="{0D108BD9-81ED-4DB2-BD59-A6C34878D82A}">
                    <a16:rowId xmlns:a16="http://schemas.microsoft.com/office/drawing/2014/main" val="10407709"/>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73</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13519"/>
            <a:ext cx="1017517" cy="83820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011905204"/>
              </p:ext>
            </p:extLst>
          </p:nvPr>
        </p:nvGraphicFramePr>
        <p:xfrm>
          <a:off x="329441" y="4967491"/>
          <a:ext cx="11049000" cy="1310640"/>
        </p:xfrm>
        <a:graphic>
          <a:graphicData uri="http://schemas.openxmlformats.org/drawingml/2006/table">
            <a:tbl>
              <a:tblPr firstRow="1" bandRow="1">
                <a:tableStyleId>{5C22544A-7EE6-4342-B048-85BDC9FD1C3A}</a:tableStyleId>
              </a:tblPr>
              <a:tblGrid>
                <a:gridCol w="11049000">
                  <a:extLst>
                    <a:ext uri="{9D8B030D-6E8A-4147-A177-3AD203B41FA5}">
                      <a16:colId xmlns:a16="http://schemas.microsoft.com/office/drawing/2014/main" val="300231529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600" dirty="0" smtClean="0">
                          <a:solidFill>
                            <a:srgbClr val="FFFF00"/>
                          </a:solidFill>
                        </a:rPr>
                        <a:t>2</a:t>
                      </a:r>
                      <a:r>
                        <a:rPr lang="pt-BR" sz="2600" dirty="0" smtClean="0">
                          <a:solidFill>
                            <a:srgbClr val="FFFF00"/>
                          </a:solidFill>
                        </a:rPr>
                        <a:t>. Kế hoạch kiểm tra theo chuyên đề: </a:t>
                      </a:r>
                    </a:p>
                  </a:txBody>
                  <a:tcPr>
                    <a:solidFill>
                      <a:srgbClr val="00B050"/>
                    </a:solidFill>
                  </a:tcPr>
                </a:tc>
                <a:extLst>
                  <a:ext uri="{0D108BD9-81ED-4DB2-BD59-A6C34878D82A}">
                    <a16:rowId xmlns:a16="http://schemas.microsoft.com/office/drawing/2014/main" val="1865029446"/>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400" dirty="0" smtClean="0"/>
                        <a:t>Căn cứ tình hình quản lý lâm sản trên địa bàn cần phải kiểm tra ngăn chặn và xử lý, Thủ trưởng Cơ quan Kiểm lâm chủ động xây dựng kế hoạch kiểm tra theo chuyên đề.</a:t>
                      </a:r>
                      <a:endParaRPr lang="en-US" sz="2400" dirty="0" smtClean="0"/>
                    </a:p>
                  </a:txBody>
                  <a:tcPr/>
                </a:tc>
                <a:extLst>
                  <a:ext uri="{0D108BD9-81ED-4DB2-BD59-A6C34878D82A}">
                    <a16:rowId xmlns:a16="http://schemas.microsoft.com/office/drawing/2014/main" val="1962144335"/>
                  </a:ext>
                </a:extLst>
              </a:tr>
            </a:tbl>
          </a:graphicData>
        </a:graphic>
      </p:graphicFrame>
    </p:spTree>
    <p:extLst>
      <p:ext uri="{BB962C8B-B14F-4D97-AF65-F5344CB8AC3E}">
        <p14:creationId xmlns:p14="http://schemas.microsoft.com/office/powerpoint/2010/main" val="36657434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96484031"/>
              </p:ext>
            </p:extLst>
          </p:nvPr>
        </p:nvGraphicFramePr>
        <p:xfrm>
          <a:off x="609600" y="1393164"/>
          <a:ext cx="11201401" cy="5182349"/>
        </p:xfrm>
        <a:graphic>
          <a:graphicData uri="http://schemas.openxmlformats.org/drawingml/2006/table">
            <a:tbl>
              <a:tblPr firstRow="1" bandRow="1">
                <a:tableStyleId>{5C22544A-7EE6-4342-B048-85BDC9FD1C3A}</a:tableStyleId>
              </a:tblPr>
              <a:tblGrid>
                <a:gridCol w="700088">
                  <a:extLst>
                    <a:ext uri="{9D8B030D-6E8A-4147-A177-3AD203B41FA5}">
                      <a16:colId xmlns:a16="http://schemas.microsoft.com/office/drawing/2014/main" val="53945650"/>
                    </a:ext>
                  </a:extLst>
                </a:gridCol>
                <a:gridCol w="10501313">
                  <a:extLst>
                    <a:ext uri="{9D8B030D-6E8A-4147-A177-3AD203B41FA5}">
                      <a16:colId xmlns:a16="http://schemas.microsoft.com/office/drawing/2014/main" val="38441006"/>
                    </a:ext>
                  </a:extLst>
                </a:gridCol>
              </a:tblGrid>
              <a:tr h="583583">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rgbClr val="FFFF00"/>
                          </a:solidFill>
                          <a:effectLst/>
                          <a:latin typeface="+mn-lt"/>
                          <a:ea typeface="+mn-ea"/>
                          <a:cs typeface="+mn-cs"/>
                        </a:rPr>
                        <a:t>1. </a:t>
                      </a:r>
                      <a:r>
                        <a:rPr lang="en-US" sz="2600" b="1" kern="1200" dirty="0" err="1" smtClean="0">
                          <a:solidFill>
                            <a:srgbClr val="FFFF00"/>
                          </a:solidFill>
                          <a:effectLst/>
                          <a:latin typeface="+mn-lt"/>
                          <a:ea typeface="+mn-ea"/>
                          <a:cs typeface="+mn-cs"/>
                        </a:rPr>
                        <a:t>Căn</a:t>
                      </a:r>
                      <a:r>
                        <a:rPr lang="en-US" sz="2600" b="1" kern="1200" dirty="0" smtClean="0">
                          <a:solidFill>
                            <a:srgbClr val="FFFF00"/>
                          </a:solidFill>
                          <a:effectLst/>
                          <a:latin typeface="+mn-lt"/>
                          <a:ea typeface="+mn-ea"/>
                          <a:cs typeface="+mn-cs"/>
                        </a:rPr>
                        <a:t> </a:t>
                      </a:r>
                      <a:r>
                        <a:rPr lang="en-US" sz="2600" b="1" kern="1200" dirty="0" err="1" smtClean="0">
                          <a:solidFill>
                            <a:srgbClr val="FFFF00"/>
                          </a:solidFill>
                          <a:effectLst/>
                          <a:latin typeface="+mn-lt"/>
                          <a:ea typeface="+mn-ea"/>
                          <a:cs typeface="+mn-cs"/>
                        </a:rPr>
                        <a:t>cứ</a:t>
                      </a:r>
                      <a:r>
                        <a:rPr lang="en-US" sz="2600" b="1" kern="1200" dirty="0" smtClean="0">
                          <a:solidFill>
                            <a:srgbClr val="FFFF00"/>
                          </a:solidFill>
                          <a:effectLst/>
                          <a:latin typeface="+mn-lt"/>
                          <a:ea typeface="+mn-ea"/>
                          <a:cs typeface="+mn-cs"/>
                        </a:rPr>
                        <a:t> </a:t>
                      </a:r>
                      <a:r>
                        <a:rPr lang="en-US" sz="2600" b="1" kern="1200" dirty="0" err="1" smtClean="0">
                          <a:solidFill>
                            <a:srgbClr val="FFFF00"/>
                          </a:solidFill>
                          <a:effectLst/>
                          <a:latin typeface="+mn-lt"/>
                          <a:ea typeface="+mn-ea"/>
                          <a:cs typeface="+mn-cs"/>
                        </a:rPr>
                        <a:t>kiểm</a:t>
                      </a:r>
                      <a:r>
                        <a:rPr lang="en-US" sz="2600" b="1" kern="1200" dirty="0" smtClean="0">
                          <a:solidFill>
                            <a:srgbClr val="FFFF00"/>
                          </a:solidFill>
                          <a:effectLst/>
                          <a:latin typeface="+mn-lt"/>
                          <a:ea typeface="+mn-ea"/>
                          <a:cs typeface="+mn-cs"/>
                        </a:rPr>
                        <a:t> </a:t>
                      </a:r>
                      <a:r>
                        <a:rPr lang="en-US" sz="2600" b="1" kern="1200" dirty="0" err="1" smtClean="0">
                          <a:solidFill>
                            <a:srgbClr val="FFFF00"/>
                          </a:solidFill>
                          <a:effectLst/>
                          <a:latin typeface="+mn-lt"/>
                          <a:ea typeface="+mn-ea"/>
                          <a:cs typeface="+mn-cs"/>
                        </a:rPr>
                        <a:t>tra</a:t>
                      </a:r>
                      <a:r>
                        <a:rPr lang="en-US" sz="2600" b="1" kern="1200" dirty="0" smtClean="0">
                          <a:solidFill>
                            <a:srgbClr val="FFFF00"/>
                          </a:solidFill>
                          <a:effectLst/>
                          <a:latin typeface="+mn-lt"/>
                          <a:ea typeface="+mn-ea"/>
                          <a:cs typeface="+mn-cs"/>
                        </a:rPr>
                        <a:t> </a:t>
                      </a:r>
                      <a:r>
                        <a:rPr lang="en-US" sz="2600" b="1" kern="1200" dirty="0" err="1" smtClean="0">
                          <a:solidFill>
                            <a:srgbClr val="FFFF00"/>
                          </a:solidFill>
                          <a:effectLst/>
                          <a:latin typeface="+mn-lt"/>
                          <a:ea typeface="+mn-ea"/>
                          <a:cs typeface="+mn-cs"/>
                        </a:rPr>
                        <a:t>đột</a:t>
                      </a:r>
                      <a:r>
                        <a:rPr lang="en-US" sz="2600" b="1" kern="1200" dirty="0" smtClean="0">
                          <a:solidFill>
                            <a:srgbClr val="FFFF00"/>
                          </a:solidFill>
                          <a:effectLst/>
                          <a:latin typeface="+mn-lt"/>
                          <a:ea typeface="+mn-ea"/>
                          <a:cs typeface="+mn-cs"/>
                        </a:rPr>
                        <a:t> </a:t>
                      </a:r>
                      <a:r>
                        <a:rPr lang="en-US" sz="2600" b="1" kern="1200" dirty="0" err="1" smtClean="0">
                          <a:solidFill>
                            <a:srgbClr val="FFFF00"/>
                          </a:solidFill>
                          <a:effectLst/>
                          <a:latin typeface="+mn-lt"/>
                          <a:ea typeface="+mn-ea"/>
                          <a:cs typeface="+mn-cs"/>
                        </a:rPr>
                        <a:t>xuất</a:t>
                      </a:r>
                      <a:r>
                        <a:rPr lang="en-US" sz="2600" b="1" kern="1200" dirty="0" smtClean="0">
                          <a:solidFill>
                            <a:srgbClr val="FFFF00"/>
                          </a:solidFill>
                          <a:effectLst/>
                          <a:latin typeface="+mn-lt"/>
                          <a:ea typeface="+mn-ea"/>
                          <a:cs typeface="+mn-cs"/>
                        </a:rPr>
                        <a:t>:</a:t>
                      </a:r>
                    </a:p>
                  </a:txBody>
                  <a:tcPr>
                    <a:solidFill>
                      <a:srgbClr val="FF0000"/>
                    </a:solidFill>
                  </a:tcPr>
                </a:tc>
                <a:tc hMerge="1">
                  <a:txBody>
                    <a:bodyPr/>
                    <a:lstStyle/>
                    <a:p>
                      <a:endParaRPr lang="en-US" dirty="0"/>
                    </a:p>
                  </a:txBody>
                  <a:tcPr/>
                </a:tc>
                <a:extLst>
                  <a:ext uri="{0D108BD9-81ED-4DB2-BD59-A6C34878D82A}">
                    <a16:rowId xmlns:a16="http://schemas.microsoft.com/office/drawing/2014/main" val="3269395323"/>
                  </a:ext>
                </a:extLst>
              </a:tr>
              <a:tr h="643299">
                <a:tc>
                  <a:txBody>
                    <a:bodyPr/>
                    <a:lstStyle/>
                    <a:p>
                      <a:pPr algn="ctr"/>
                      <a:r>
                        <a:rPr lang="en-US" sz="2600" dirty="0" smtClean="0"/>
                        <a:t>1</a:t>
                      </a:r>
                      <a:endParaRPr lang="en-US" sz="2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dk1"/>
                          </a:solidFill>
                          <a:effectLst/>
                          <a:latin typeface="+mn-lt"/>
                          <a:ea typeface="+mn-ea"/>
                          <a:cs typeface="+mn-cs"/>
                        </a:rPr>
                        <a:t>a) </a:t>
                      </a:r>
                      <a:r>
                        <a:rPr lang="en-US" sz="2600" kern="1200" dirty="0" err="1" smtClean="0">
                          <a:solidFill>
                            <a:schemeClr val="dk1"/>
                          </a:solidFill>
                          <a:effectLst/>
                          <a:latin typeface="+mn-lt"/>
                          <a:ea typeface="+mn-ea"/>
                          <a:cs typeface="+mn-cs"/>
                        </a:rPr>
                        <a:t>Thông</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từ</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phương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tiện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thông</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đại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chúng</a:t>
                      </a:r>
                      <a:r>
                        <a:rPr lang="en-US" sz="26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429880332"/>
                  </a:ext>
                </a:extLst>
              </a:tr>
              <a:tr h="643299">
                <a:tc>
                  <a:txBody>
                    <a:bodyPr/>
                    <a:lstStyle/>
                    <a:p>
                      <a:pPr algn="ctr"/>
                      <a:r>
                        <a:rPr lang="en-US" sz="2600" dirty="0" smtClean="0"/>
                        <a:t>2</a:t>
                      </a:r>
                      <a:endParaRPr lang="en-US" sz="2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dk1"/>
                          </a:solidFill>
                          <a:effectLst/>
                          <a:latin typeface="+mn-lt"/>
                          <a:ea typeface="+mn-ea"/>
                          <a:cs typeface="+mn-cs"/>
                        </a:rPr>
                        <a:t>b) </a:t>
                      </a:r>
                      <a:r>
                        <a:rPr lang="en-US" sz="2600" kern="1200" dirty="0" err="1" smtClean="0">
                          <a:solidFill>
                            <a:schemeClr val="dk1"/>
                          </a:solidFill>
                          <a:effectLst/>
                          <a:latin typeface="+mn-lt"/>
                          <a:ea typeface="+mn-ea"/>
                          <a:cs typeface="+mn-cs"/>
                        </a:rPr>
                        <a:t>Thông</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từ</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đơn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thư</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khiếu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nại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tố</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cáo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hoặc</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báo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tổ</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chức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cá</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nhân</a:t>
                      </a:r>
                      <a:r>
                        <a:rPr lang="en-US" sz="26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3343457955"/>
                  </a:ext>
                </a:extLst>
              </a:tr>
              <a:tr h="643299">
                <a:tc>
                  <a:txBody>
                    <a:bodyPr/>
                    <a:lstStyle/>
                    <a:p>
                      <a:pPr algn="ctr"/>
                      <a:r>
                        <a:rPr lang="en-US" sz="2600" dirty="0" smtClean="0"/>
                        <a:t>3</a:t>
                      </a:r>
                      <a:endParaRPr lang="en-US" sz="2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dk1"/>
                          </a:solidFill>
                          <a:effectLst/>
                          <a:latin typeface="+mn-lt"/>
                          <a:ea typeface="+mn-ea"/>
                          <a:cs typeface="+mn-cs"/>
                        </a:rPr>
                        <a:t>c) </a:t>
                      </a:r>
                      <a:r>
                        <a:rPr lang="en-US" sz="2600" kern="1200" dirty="0" err="1" smtClean="0">
                          <a:solidFill>
                            <a:schemeClr val="dk1"/>
                          </a:solidFill>
                          <a:effectLst/>
                          <a:latin typeface="+mn-lt"/>
                          <a:ea typeface="+mn-ea"/>
                          <a:cs typeface="+mn-cs"/>
                        </a:rPr>
                        <a:t>Thông</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từ</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đơn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đề</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nghị</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xử</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lý</a:t>
                      </a:r>
                      <a:r>
                        <a:rPr lang="en-US" sz="2600" kern="1200" dirty="0" smtClean="0">
                          <a:solidFill>
                            <a:schemeClr val="dk1"/>
                          </a:solidFill>
                          <a:effectLst/>
                          <a:latin typeface="+mn-lt"/>
                          <a:ea typeface="+mn-ea"/>
                          <a:cs typeface="+mn-cs"/>
                        </a:rPr>
                        <a:t> vi </a:t>
                      </a:r>
                      <a:r>
                        <a:rPr lang="en-US" sz="2600" kern="1200" dirty="0" err="1" smtClean="0">
                          <a:solidFill>
                            <a:schemeClr val="dk1"/>
                          </a:solidFill>
                          <a:effectLst/>
                          <a:latin typeface="+mn-lt"/>
                          <a:ea typeface="+mn-ea"/>
                          <a:cs typeface="+mn-cs"/>
                        </a:rPr>
                        <a:t>phạm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tổ</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chức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cá</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nhân</a:t>
                      </a:r>
                      <a:r>
                        <a:rPr lang="en-US" sz="26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3718049845"/>
                  </a:ext>
                </a:extLst>
              </a:tr>
              <a:tr h="1225525">
                <a:tc>
                  <a:txBody>
                    <a:bodyPr/>
                    <a:lstStyle/>
                    <a:p>
                      <a:pPr algn="ctr"/>
                      <a:r>
                        <a:rPr lang="en-US" sz="2600" dirty="0" smtClean="0"/>
                        <a:t>4</a:t>
                      </a:r>
                      <a:endParaRPr lang="en-US" sz="2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dk1"/>
                          </a:solidFill>
                          <a:effectLst/>
                          <a:latin typeface="+mn-lt"/>
                          <a:ea typeface="+mn-ea"/>
                          <a:cs typeface="+mn-cs"/>
                        </a:rPr>
                        <a:t>d) </a:t>
                      </a:r>
                      <a:r>
                        <a:rPr lang="en-US" sz="2600" kern="1200" dirty="0" err="1" smtClean="0">
                          <a:solidFill>
                            <a:schemeClr val="dk1"/>
                          </a:solidFill>
                          <a:effectLst/>
                          <a:latin typeface="+mn-lt"/>
                          <a:ea typeface="+mn-ea"/>
                          <a:cs typeface="+mn-cs"/>
                        </a:rPr>
                        <a:t>Thông</a:t>
                      </a:r>
                      <a:r>
                        <a:rPr lang="en-US" sz="2600" kern="1200" dirty="0" smtClean="0">
                          <a:solidFill>
                            <a:schemeClr val="dk1"/>
                          </a:solidFill>
                          <a:effectLst/>
                          <a:latin typeface="+mn-lt"/>
                          <a:ea typeface="+mn-ea"/>
                          <a:cs typeface="+mn-cs"/>
                        </a:rPr>
                        <a:t> tin </a:t>
                      </a:r>
                      <a:r>
                        <a:rPr lang="en-US" sz="2600" kern="1200" dirty="0" err="1" smtClean="0">
                          <a:solidFill>
                            <a:schemeClr val="dk1"/>
                          </a:solidFill>
                          <a:effectLst/>
                          <a:latin typeface="+mn-lt"/>
                          <a:ea typeface="+mn-ea"/>
                          <a:cs typeface="+mn-cs"/>
                        </a:rPr>
                        <a:t>từ</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phát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hiện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hoặc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trường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hợp</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phát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hiện</a:t>
                      </a:r>
                      <a:r>
                        <a:rPr lang="en-US" sz="2600" kern="1200" dirty="0" smtClean="0">
                          <a:solidFill>
                            <a:schemeClr val="dk1"/>
                          </a:solidFill>
                          <a:effectLst/>
                          <a:latin typeface="+mn-lt"/>
                          <a:ea typeface="+mn-ea"/>
                          <a:cs typeface="+mn-cs"/>
                        </a:rPr>
                        <a:t> vi </a:t>
                      </a:r>
                      <a:r>
                        <a:rPr lang="en-US" sz="2600" kern="1200" dirty="0" err="1" smtClean="0">
                          <a:solidFill>
                            <a:schemeClr val="dk1"/>
                          </a:solidFill>
                          <a:effectLst/>
                          <a:latin typeface="+mn-lt"/>
                          <a:ea typeface="+mn-ea"/>
                          <a:cs typeface="+mn-cs"/>
                        </a:rPr>
                        <a:t>phạm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quả</a:t>
                      </a:r>
                      <a:r>
                        <a:rPr lang="en-US" sz="2600" kern="1200" dirty="0" smtClean="0">
                          <a:solidFill>
                            <a:schemeClr val="dk1"/>
                          </a:solidFill>
                          <a:effectLst/>
                          <a:latin typeface="+mn-lt"/>
                          <a:ea typeface="+mn-ea"/>
                          <a:cs typeface="+mn-cs"/>
                        </a:rPr>
                        <a:t> tang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công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chức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Kiểm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lâm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lý</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địa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bàn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hoặc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công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chức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Kiểm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lâm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được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giao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nhiệm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vụ</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theo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dõi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phát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hiện</a:t>
                      </a:r>
                      <a:r>
                        <a:rPr lang="en-US" sz="2600" kern="1200" dirty="0" smtClean="0">
                          <a:solidFill>
                            <a:schemeClr val="dk1"/>
                          </a:solidFill>
                          <a:effectLst/>
                          <a:latin typeface="+mn-lt"/>
                          <a:ea typeface="+mn-ea"/>
                          <a:cs typeface="+mn-cs"/>
                        </a:rPr>
                        <a:t> vi </a:t>
                      </a:r>
                      <a:r>
                        <a:rPr lang="en-US" sz="2600" kern="1200" dirty="0" err="1" smtClean="0">
                          <a:solidFill>
                            <a:schemeClr val="dk1"/>
                          </a:solidFill>
                          <a:effectLst/>
                          <a:latin typeface="+mn-lt"/>
                          <a:ea typeface="+mn-ea"/>
                          <a:cs typeface="+mn-cs"/>
                        </a:rPr>
                        <a:t>phạm</a:t>
                      </a:r>
                      <a:r>
                        <a:rPr lang="en-US" sz="26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3561566313"/>
                  </a:ext>
                </a:extLst>
              </a:tr>
              <a:tr h="643299">
                <a:tc>
                  <a:txBody>
                    <a:bodyPr/>
                    <a:lstStyle/>
                    <a:p>
                      <a:pPr algn="ctr"/>
                      <a:r>
                        <a:rPr lang="en-US" sz="2600" dirty="0" smtClean="0"/>
                        <a:t>5</a:t>
                      </a:r>
                      <a:endParaRPr lang="en-US" sz="2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dk1"/>
                          </a:solidFill>
                          <a:effectLst/>
                          <a:latin typeface="+mn-lt"/>
                          <a:ea typeface="+mn-ea"/>
                          <a:cs typeface="+mn-cs"/>
                        </a:rPr>
                        <a:t>đ) </a:t>
                      </a:r>
                      <a:r>
                        <a:rPr lang="en-US" sz="2600" kern="1200" dirty="0" err="1" smtClean="0">
                          <a:solidFill>
                            <a:schemeClr val="dk1"/>
                          </a:solidFill>
                          <a:effectLst/>
                          <a:latin typeface="+mn-lt"/>
                          <a:ea typeface="+mn-ea"/>
                          <a:cs typeface="+mn-cs"/>
                        </a:rPr>
                        <a:t>Văn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bản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chỉ</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đạo</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của</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Thủ</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trưởng</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cơ</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quan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quản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lý</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nhà</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nước</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có</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thẩm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quyền</a:t>
                      </a:r>
                      <a:r>
                        <a:rPr lang="en-US" sz="26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3288350647"/>
                  </a:ext>
                </a:extLst>
              </a:tr>
              <a:tr h="745410">
                <a:tc>
                  <a:txBody>
                    <a:bodyPr/>
                    <a:lstStyle/>
                    <a:p>
                      <a:pPr algn="ctr"/>
                      <a:r>
                        <a:rPr lang="en-US" sz="2600" dirty="0" smtClean="0"/>
                        <a:t>6</a:t>
                      </a:r>
                      <a:endParaRPr lang="en-US" sz="2600" dirty="0"/>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solidFill>
                            <a:schemeClr val="dk1"/>
                          </a:solidFill>
                          <a:effectLst/>
                          <a:latin typeface="+mn-lt"/>
                          <a:ea typeface="+mn-ea"/>
                          <a:cs typeface="+mn-cs"/>
                        </a:rPr>
                        <a:t>e) </a:t>
                      </a:r>
                      <a:r>
                        <a:rPr lang="en-US" sz="2600" kern="1200" dirty="0" err="1" smtClean="0">
                          <a:solidFill>
                            <a:schemeClr val="dk1"/>
                          </a:solidFill>
                          <a:effectLst/>
                          <a:latin typeface="+mn-lt"/>
                          <a:ea typeface="+mn-ea"/>
                          <a:cs typeface="+mn-cs"/>
                        </a:rPr>
                        <a:t>Khi</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phát</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hiện</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có</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dấu</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hiệu</a:t>
                      </a:r>
                      <a:r>
                        <a:rPr lang="en-US" sz="2600" kern="1200" dirty="0" smtClean="0">
                          <a:solidFill>
                            <a:schemeClr val="dk1"/>
                          </a:solidFill>
                          <a:effectLst/>
                          <a:latin typeface="+mn-lt"/>
                          <a:ea typeface="+mn-ea"/>
                          <a:cs typeface="+mn-cs"/>
                        </a:rPr>
                        <a:t> vi </a:t>
                      </a:r>
                      <a:r>
                        <a:rPr lang="en-US" sz="2600" kern="1200" dirty="0" err="1" smtClean="0">
                          <a:solidFill>
                            <a:schemeClr val="dk1"/>
                          </a:solidFill>
                          <a:effectLst/>
                          <a:latin typeface="+mn-lt"/>
                          <a:ea typeface="+mn-ea"/>
                          <a:cs typeface="+mn-cs"/>
                        </a:rPr>
                        <a:t>phạm</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pháp</a:t>
                      </a:r>
                      <a:r>
                        <a:rPr lang="en-US" sz="2600" kern="1200" dirty="0" smtClean="0">
                          <a:solidFill>
                            <a:schemeClr val="dk1"/>
                          </a:solidFill>
                          <a:effectLst/>
                          <a:latin typeface="+mn-lt"/>
                          <a:ea typeface="+mn-ea"/>
                          <a:cs typeface="+mn-cs"/>
                        </a:rPr>
                        <a:t> </a:t>
                      </a:r>
                      <a:r>
                        <a:rPr lang="en-US" sz="2600" kern="1200" dirty="0" err="1" smtClean="0">
                          <a:solidFill>
                            <a:schemeClr val="dk1"/>
                          </a:solidFill>
                          <a:effectLst/>
                          <a:latin typeface="+mn-lt"/>
                          <a:ea typeface="+mn-ea"/>
                          <a:cs typeface="+mn-cs"/>
                        </a:rPr>
                        <a:t>luật</a:t>
                      </a:r>
                      <a:r>
                        <a:rPr lang="en-US" sz="2600" kern="1200" dirty="0" smtClean="0">
                          <a:solidFill>
                            <a:schemeClr val="dk1"/>
                          </a:solidFill>
                          <a:effectLst/>
                          <a:latin typeface="+mn-lt"/>
                          <a:ea typeface="+mn-ea"/>
                          <a:cs typeface="+mn-cs"/>
                        </a:rPr>
                        <a:t>.</a:t>
                      </a:r>
                    </a:p>
                  </a:txBody>
                  <a:tcPr anchor="ctr"/>
                </a:tc>
                <a:extLst>
                  <a:ext uri="{0D108BD9-81ED-4DB2-BD59-A6C34878D82A}">
                    <a16:rowId xmlns:a16="http://schemas.microsoft.com/office/drawing/2014/main" val="3207012520"/>
                  </a:ext>
                </a:extLst>
              </a:tr>
            </a:tbl>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74</a:t>
            </a:fld>
            <a:endParaRPr lang="en-US"/>
          </a:p>
        </p:txBody>
      </p:sp>
      <p:sp>
        <p:nvSpPr>
          <p:cNvPr id="8" name="Title 1"/>
          <p:cNvSpPr>
            <a:spLocks noGrp="1"/>
          </p:cNvSpPr>
          <p:nvPr>
            <p:ph type="title"/>
          </p:nvPr>
        </p:nvSpPr>
        <p:spPr>
          <a:xfrm>
            <a:off x="609600" y="67556"/>
            <a:ext cx="11201400" cy="1075444"/>
          </a:xfrm>
          <a:solidFill>
            <a:srgbClr val="00B050"/>
          </a:solidFill>
        </p:spPr>
        <p:txBody>
          <a:bodyPr>
            <a:normAutofit/>
          </a:bodyPr>
          <a:lstStyle/>
          <a:p>
            <a:r>
              <a:rPr lang="en-US" sz="2800" b="1" dirty="0" err="1" smtClean="0">
                <a:solidFill>
                  <a:srgbClr val="FFFF00"/>
                </a:solidFill>
                <a:latin typeface="+mn-lt"/>
              </a:rPr>
              <a:t>Điều</a:t>
            </a:r>
            <a:r>
              <a:rPr lang="en-US" sz="2800" b="1" dirty="0" smtClean="0">
                <a:solidFill>
                  <a:srgbClr val="FFFF00"/>
                </a:solidFill>
                <a:latin typeface="+mn-lt"/>
              </a:rPr>
              <a:t> </a:t>
            </a:r>
            <a:r>
              <a:rPr lang="en-US" sz="2800" b="1" dirty="0">
                <a:solidFill>
                  <a:srgbClr val="FFFF00"/>
                </a:solidFill>
                <a:latin typeface="+mn-lt"/>
              </a:rPr>
              <a:t>29. </a:t>
            </a:r>
            <a:r>
              <a:rPr lang="en-US" sz="2800" b="1" dirty="0" err="1">
                <a:solidFill>
                  <a:srgbClr val="FFFF00"/>
                </a:solidFill>
                <a:latin typeface="+mn-lt"/>
              </a:rPr>
              <a:t>Kiểm</a:t>
            </a:r>
            <a:r>
              <a:rPr lang="en-US" sz="2800" b="1" dirty="0">
                <a:solidFill>
                  <a:srgbClr val="FFFF00"/>
                </a:solidFill>
                <a:latin typeface="+mn-lt"/>
              </a:rPr>
              <a:t> </a:t>
            </a:r>
            <a:r>
              <a:rPr lang="en-US" sz="2800" b="1" dirty="0" err="1">
                <a:solidFill>
                  <a:srgbClr val="FFFF00"/>
                </a:solidFill>
                <a:latin typeface="+mn-lt"/>
              </a:rPr>
              <a:t>tra</a:t>
            </a:r>
            <a:r>
              <a:rPr lang="en-US" sz="2800" b="1" dirty="0">
                <a:solidFill>
                  <a:srgbClr val="FFFF00"/>
                </a:solidFill>
                <a:latin typeface="+mn-lt"/>
              </a:rPr>
              <a:t> </a:t>
            </a:r>
            <a:r>
              <a:rPr lang="en-US" sz="2800" b="1" dirty="0" err="1">
                <a:solidFill>
                  <a:srgbClr val="FFFF00"/>
                </a:solidFill>
                <a:latin typeface="+mn-lt"/>
              </a:rPr>
              <a:t>đột</a:t>
            </a:r>
            <a:r>
              <a:rPr lang="en-US" sz="2800" b="1" dirty="0">
                <a:solidFill>
                  <a:srgbClr val="FFFF00"/>
                </a:solidFill>
                <a:latin typeface="+mn-lt"/>
              </a:rPr>
              <a:t> </a:t>
            </a:r>
            <a:r>
              <a:rPr lang="en-US" sz="2800" b="1" dirty="0" err="1" smtClean="0">
                <a:solidFill>
                  <a:srgbClr val="FFFF00"/>
                </a:solidFill>
                <a:latin typeface="+mn-lt"/>
              </a:rPr>
              <a:t>xuất</a:t>
            </a:r>
            <a:r>
              <a:rPr lang="en-US" sz="2800" b="1" dirty="0" smtClean="0">
                <a:solidFill>
                  <a:srgbClr val="FFFF00"/>
                </a:solidFill>
                <a:latin typeface="+mn-lt"/>
              </a:rPr>
              <a:t/>
            </a:r>
            <a:br>
              <a:rPr lang="en-US" sz="2800" b="1" dirty="0" smtClean="0">
                <a:solidFill>
                  <a:srgbClr val="FFFF00"/>
                </a:solidFill>
                <a:latin typeface="+mn-lt"/>
              </a:rPr>
            </a:br>
            <a:r>
              <a:rPr lang="en-US" sz="2800" b="1" dirty="0" smtClean="0">
                <a:solidFill>
                  <a:srgbClr val="FFFF00"/>
                </a:solidFill>
                <a:latin typeface="+mn-lt"/>
              </a:rPr>
              <a:t>(</a:t>
            </a:r>
            <a:r>
              <a:rPr lang="en-US" sz="2800" b="1" dirty="0" err="1" smtClean="0">
                <a:solidFill>
                  <a:srgbClr val="FFFF00"/>
                </a:solidFill>
                <a:latin typeface="+mn-lt"/>
              </a:rPr>
              <a:t>không</a:t>
            </a:r>
            <a:r>
              <a:rPr lang="en-US" sz="2800" b="1" dirty="0" smtClean="0">
                <a:solidFill>
                  <a:srgbClr val="FFFF00"/>
                </a:solidFill>
                <a:latin typeface="+mn-lt"/>
              </a:rPr>
              <a:t> </a:t>
            </a:r>
            <a:r>
              <a:rPr lang="en-US" sz="2800" b="1" dirty="0" err="1" smtClean="0">
                <a:solidFill>
                  <a:srgbClr val="FFFF00"/>
                </a:solidFill>
                <a:latin typeface="+mn-lt"/>
              </a:rPr>
              <a:t>quy</a:t>
            </a:r>
            <a:r>
              <a:rPr lang="en-US" sz="2800" b="1" dirty="0" smtClean="0">
                <a:solidFill>
                  <a:srgbClr val="FFFF00"/>
                </a:solidFill>
                <a:latin typeface="+mn-lt"/>
              </a:rPr>
              <a:t> </a:t>
            </a:r>
            <a:r>
              <a:rPr lang="en-US" sz="2800" b="1" dirty="0" err="1" smtClean="0">
                <a:solidFill>
                  <a:srgbClr val="FFFF00"/>
                </a:solidFill>
                <a:latin typeface="+mn-lt"/>
              </a:rPr>
              <a:t>định</a:t>
            </a:r>
            <a:r>
              <a:rPr lang="en-US" sz="2800" b="1" dirty="0" smtClean="0">
                <a:solidFill>
                  <a:srgbClr val="FFFF00"/>
                </a:solidFill>
                <a:latin typeface="+mn-lt"/>
              </a:rPr>
              <a:t> </a:t>
            </a:r>
            <a:r>
              <a:rPr lang="en-US" sz="2800" b="1" dirty="0" err="1" smtClean="0">
                <a:solidFill>
                  <a:srgbClr val="FFFF00"/>
                </a:solidFill>
                <a:latin typeface="+mn-lt"/>
              </a:rPr>
              <a:t>phải</a:t>
            </a:r>
            <a:r>
              <a:rPr lang="en-US" sz="2800" b="1" dirty="0" smtClean="0">
                <a:solidFill>
                  <a:srgbClr val="FFFF00"/>
                </a:solidFill>
                <a:latin typeface="+mn-lt"/>
              </a:rPr>
              <a:t> </a:t>
            </a:r>
            <a:r>
              <a:rPr lang="en-US" sz="2800" b="1" dirty="0" err="1" smtClean="0">
                <a:solidFill>
                  <a:srgbClr val="FFFF00"/>
                </a:solidFill>
                <a:latin typeface="+mn-lt"/>
              </a:rPr>
              <a:t>có</a:t>
            </a:r>
            <a:r>
              <a:rPr lang="en-US" sz="2800" b="1" dirty="0" smtClean="0">
                <a:solidFill>
                  <a:srgbClr val="FFFF00"/>
                </a:solidFill>
                <a:latin typeface="+mn-lt"/>
              </a:rPr>
              <a:t> </a:t>
            </a:r>
            <a:r>
              <a:rPr lang="en-US" sz="2800" b="1" dirty="0" err="1" smtClean="0">
                <a:solidFill>
                  <a:srgbClr val="FFFF00"/>
                </a:solidFill>
                <a:latin typeface="+mn-lt"/>
              </a:rPr>
              <a:t>Quyết</a:t>
            </a:r>
            <a:r>
              <a:rPr lang="en-US" sz="2800" b="1" dirty="0" smtClean="0">
                <a:solidFill>
                  <a:srgbClr val="FFFF00"/>
                </a:solidFill>
                <a:latin typeface="+mn-lt"/>
              </a:rPr>
              <a:t> </a:t>
            </a:r>
            <a:r>
              <a:rPr lang="en-US" sz="2800" b="1" dirty="0" err="1" smtClean="0">
                <a:solidFill>
                  <a:srgbClr val="FFFF00"/>
                </a:solidFill>
                <a:latin typeface="+mn-lt"/>
              </a:rPr>
              <a:t>định</a:t>
            </a:r>
            <a:r>
              <a:rPr lang="en-US" sz="2800" b="1" dirty="0" smtClean="0">
                <a:solidFill>
                  <a:srgbClr val="FFFF00"/>
                </a:solidFill>
                <a:latin typeface="+mn-lt"/>
              </a:rPr>
              <a:t> </a:t>
            </a:r>
            <a:r>
              <a:rPr lang="en-US" sz="2800" b="1" dirty="0" err="1" smtClean="0">
                <a:solidFill>
                  <a:srgbClr val="FFFF00"/>
                </a:solidFill>
                <a:latin typeface="+mn-lt"/>
              </a:rPr>
              <a:t>kiểm</a:t>
            </a:r>
            <a:r>
              <a:rPr lang="en-US" sz="2800" b="1" dirty="0" smtClean="0">
                <a:solidFill>
                  <a:srgbClr val="FFFF00"/>
                </a:solidFill>
                <a:latin typeface="+mn-lt"/>
              </a:rPr>
              <a:t> </a:t>
            </a:r>
            <a:r>
              <a:rPr lang="en-US" sz="2800" b="1" dirty="0" err="1" smtClean="0">
                <a:solidFill>
                  <a:srgbClr val="FFFF00"/>
                </a:solidFill>
                <a:latin typeface="+mn-lt"/>
              </a:rPr>
              <a:t>tra</a:t>
            </a:r>
            <a:r>
              <a:rPr lang="en-US" sz="2800" b="1" dirty="0" smtClean="0">
                <a:solidFill>
                  <a:srgbClr val="FFFF00"/>
                </a:solidFill>
                <a:latin typeface="+mn-lt"/>
              </a:rPr>
              <a:t>)</a:t>
            </a:r>
            <a:endParaRPr lang="en-US" sz="2800" b="1" dirty="0">
              <a:solidFill>
                <a:srgbClr val="FFFF00"/>
              </a:solidFill>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6178"/>
            <a:ext cx="1017517" cy="838200"/>
          </a:xfrm>
          <a:prstGeom prst="rect">
            <a:avLst/>
          </a:prstGeom>
        </p:spPr>
      </p:pic>
    </p:spTree>
    <p:extLst>
      <p:ext uri="{BB962C8B-B14F-4D97-AF65-F5344CB8AC3E}">
        <p14:creationId xmlns:p14="http://schemas.microsoft.com/office/powerpoint/2010/main" val="8007527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75</a:t>
            </a:fld>
            <a:endParaRPr lang="en-US"/>
          </a:p>
        </p:txBody>
      </p:sp>
      <p:sp>
        <p:nvSpPr>
          <p:cNvPr id="8" name="Title 1"/>
          <p:cNvSpPr>
            <a:spLocks noGrp="1"/>
          </p:cNvSpPr>
          <p:nvPr>
            <p:ph type="title"/>
          </p:nvPr>
        </p:nvSpPr>
        <p:spPr>
          <a:xfrm>
            <a:off x="609600" y="274638"/>
            <a:ext cx="10972800" cy="715962"/>
          </a:xfrm>
          <a:solidFill>
            <a:srgbClr val="00B050"/>
          </a:solidFill>
        </p:spPr>
        <p:txBody>
          <a:bodyPr>
            <a:normAutofit/>
          </a:bodyPr>
          <a:lstStyle/>
          <a:p>
            <a:r>
              <a:rPr lang="en-US" sz="3600" b="1" dirty="0" err="1">
                <a:solidFill>
                  <a:srgbClr val="FFFF00"/>
                </a:solidFill>
                <a:latin typeface="+mn-lt"/>
              </a:rPr>
              <a:t>Điều</a:t>
            </a:r>
            <a:r>
              <a:rPr lang="en-US" sz="3600" b="1" dirty="0">
                <a:solidFill>
                  <a:srgbClr val="FFFF00"/>
                </a:solidFill>
                <a:latin typeface="+mn-lt"/>
              </a:rPr>
              <a:t> </a:t>
            </a:r>
            <a:r>
              <a:rPr lang="en-US" sz="3600" b="1" dirty="0" smtClean="0">
                <a:solidFill>
                  <a:srgbClr val="FFFF00"/>
                </a:solidFill>
                <a:latin typeface="+mn-lt"/>
              </a:rPr>
              <a:t>29. </a:t>
            </a:r>
            <a:r>
              <a:rPr lang="en-US" sz="3600" b="1" dirty="0" err="1">
                <a:solidFill>
                  <a:srgbClr val="FFFF00"/>
                </a:solidFill>
                <a:latin typeface="+mn-lt"/>
              </a:rPr>
              <a:t>Kiểm</a:t>
            </a:r>
            <a:r>
              <a:rPr lang="en-US" sz="3600" b="1" dirty="0">
                <a:solidFill>
                  <a:srgbClr val="FFFF00"/>
                </a:solidFill>
                <a:latin typeface="+mn-lt"/>
              </a:rPr>
              <a:t> </a:t>
            </a:r>
            <a:r>
              <a:rPr lang="en-US" sz="3600" b="1" dirty="0" err="1">
                <a:solidFill>
                  <a:srgbClr val="FFFF00"/>
                </a:solidFill>
                <a:latin typeface="+mn-lt"/>
              </a:rPr>
              <a:t>tra</a:t>
            </a:r>
            <a:r>
              <a:rPr lang="en-US" sz="3600" b="1" dirty="0">
                <a:solidFill>
                  <a:srgbClr val="FFFF00"/>
                </a:solidFill>
                <a:latin typeface="+mn-lt"/>
              </a:rPr>
              <a:t> </a:t>
            </a:r>
            <a:r>
              <a:rPr lang="en-US" sz="3600" b="1" dirty="0" err="1" smtClean="0">
                <a:solidFill>
                  <a:srgbClr val="FFFF00"/>
                </a:solidFill>
                <a:latin typeface="+mn-lt"/>
              </a:rPr>
              <a:t>đột</a:t>
            </a:r>
            <a:r>
              <a:rPr lang="en-US" sz="3600" b="1" dirty="0" smtClean="0">
                <a:solidFill>
                  <a:srgbClr val="FFFF00"/>
                </a:solidFill>
                <a:latin typeface="+mn-lt"/>
              </a:rPr>
              <a:t> </a:t>
            </a:r>
            <a:r>
              <a:rPr lang="en-US" sz="3600" b="1" dirty="0" err="1" smtClean="0">
                <a:solidFill>
                  <a:srgbClr val="FFFF00"/>
                </a:solidFill>
                <a:latin typeface="+mn-lt"/>
              </a:rPr>
              <a:t>xuất</a:t>
            </a:r>
            <a:endParaRPr lang="en-US" sz="3600" dirty="0">
              <a:solidFill>
                <a:srgbClr val="FFFF00"/>
              </a:solidFill>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13519"/>
            <a:ext cx="1017517" cy="838200"/>
          </a:xfrm>
          <a:prstGeom prst="rect">
            <a:avLst/>
          </a:prstGeom>
        </p:spPr>
      </p:pic>
      <p:graphicFrame>
        <p:nvGraphicFramePr>
          <p:cNvPr id="3" name="Content Placeholder 2"/>
          <p:cNvGraphicFramePr>
            <a:graphicFrameLocks noGrp="1"/>
          </p:cNvGraphicFramePr>
          <p:nvPr>
            <p:ph idx="1"/>
            <p:extLst>
              <p:ext uri="{D42A27DB-BD31-4B8C-83A1-F6EECF244321}">
                <p14:modId xmlns:p14="http://schemas.microsoft.com/office/powerpoint/2010/main" val="2228617551"/>
              </p:ext>
            </p:extLst>
          </p:nvPr>
        </p:nvGraphicFramePr>
        <p:xfrm>
          <a:off x="609600" y="1600200"/>
          <a:ext cx="11125200" cy="4413391"/>
        </p:xfrm>
        <a:graphic>
          <a:graphicData uri="http://schemas.openxmlformats.org/drawingml/2006/table">
            <a:tbl>
              <a:tblPr firstRow="1" bandRow="1">
                <a:tableStyleId>{7DF18680-E054-41AD-8BC1-D1AEF772440D}</a:tableStyleId>
              </a:tblPr>
              <a:tblGrid>
                <a:gridCol w="1219200">
                  <a:extLst>
                    <a:ext uri="{9D8B030D-6E8A-4147-A177-3AD203B41FA5}">
                      <a16:colId xmlns:a16="http://schemas.microsoft.com/office/drawing/2014/main" val="1713377957"/>
                    </a:ext>
                  </a:extLst>
                </a:gridCol>
                <a:gridCol w="9906000">
                  <a:extLst>
                    <a:ext uri="{9D8B030D-6E8A-4147-A177-3AD203B41FA5}">
                      <a16:colId xmlns:a16="http://schemas.microsoft.com/office/drawing/2014/main" val="2704987081"/>
                    </a:ext>
                  </a:extLst>
                </a:gridCol>
              </a:tblGrid>
              <a:tr h="609600">
                <a:tc>
                  <a:txBody>
                    <a:bodyPr/>
                    <a:lstStyle/>
                    <a:p>
                      <a:pPr algn="ctr"/>
                      <a:r>
                        <a:rPr lang="en-US" sz="2600" dirty="0" err="1" smtClean="0"/>
                        <a:t>Khoản</a:t>
                      </a:r>
                      <a:endParaRPr lang="en-US" sz="2600" b="1" dirty="0">
                        <a:solidFill>
                          <a:srgbClr val="FF0000"/>
                        </a:solidFill>
                      </a:endParaRPr>
                    </a:p>
                  </a:txBody>
                  <a:tcPr/>
                </a:tc>
                <a:tc>
                  <a:txBody>
                    <a:bodyPr/>
                    <a:lstStyle/>
                    <a:p>
                      <a:pPr algn="ctr"/>
                      <a:r>
                        <a:rPr lang="en-US" sz="2600" kern="1200" dirty="0" err="1" smtClean="0">
                          <a:effectLst/>
                        </a:rPr>
                        <a:t>Quy</a:t>
                      </a:r>
                      <a:r>
                        <a:rPr lang="en-US" sz="2600" kern="1200" dirty="0" smtClean="0">
                          <a:effectLst/>
                        </a:rPr>
                        <a:t> </a:t>
                      </a:r>
                      <a:r>
                        <a:rPr lang="en-US" sz="2600" kern="1200" dirty="0" err="1" smtClean="0">
                          <a:effectLst/>
                        </a:rPr>
                        <a:t>định</a:t>
                      </a:r>
                      <a:endParaRPr lang="en-US" sz="2600" b="1" dirty="0">
                        <a:solidFill>
                          <a:srgbClr val="FF0000"/>
                        </a:solidFill>
                      </a:endParaRPr>
                    </a:p>
                  </a:txBody>
                  <a:tcPr/>
                </a:tc>
                <a:extLst>
                  <a:ext uri="{0D108BD9-81ED-4DB2-BD59-A6C34878D82A}">
                    <a16:rowId xmlns:a16="http://schemas.microsoft.com/office/drawing/2014/main" val="4228627631"/>
                  </a:ext>
                </a:extLst>
              </a:tr>
              <a:tr h="1630680">
                <a:tc>
                  <a:txBody>
                    <a:bodyPr/>
                    <a:lstStyle/>
                    <a:p>
                      <a:pPr algn="ctr"/>
                      <a:r>
                        <a:rPr lang="en-US" sz="2600" dirty="0" smtClean="0"/>
                        <a:t>2</a:t>
                      </a:r>
                      <a:endParaRPr lang="en-US" sz="2600" b="0" dirty="0"/>
                    </a:p>
                  </a:txBody>
                  <a:tcPr anchor="ctr"/>
                </a:tc>
                <a:tc>
                  <a:txBody>
                    <a:bodyPr/>
                    <a:lstStyle/>
                    <a:p>
                      <a:pPr algn="just"/>
                      <a:r>
                        <a:rPr lang="en-US" sz="2600" kern="1200" dirty="0" err="1" smtClean="0">
                          <a:effectLst/>
                        </a:rPr>
                        <a:t>Công</a:t>
                      </a:r>
                      <a:r>
                        <a:rPr lang="en-US" sz="2600" kern="1200" dirty="0" smtClean="0">
                          <a:effectLst/>
                        </a:rPr>
                        <a:t> </a:t>
                      </a:r>
                      <a:r>
                        <a:rPr lang="en-US" sz="2600" kern="1200" dirty="0" err="1" smtClean="0">
                          <a:effectLst/>
                        </a:rPr>
                        <a:t>chức</a:t>
                      </a:r>
                      <a:r>
                        <a:rPr lang="en-US" sz="2600" kern="1200" dirty="0" smtClean="0">
                          <a:effectLst/>
                        </a:rPr>
                        <a:t> </a:t>
                      </a:r>
                      <a:r>
                        <a:rPr lang="en-US" sz="2600" kern="1200" dirty="0" err="1" smtClean="0">
                          <a:effectLst/>
                        </a:rPr>
                        <a:t>Kiểm</a:t>
                      </a:r>
                      <a:r>
                        <a:rPr lang="en-US" sz="2600" kern="1200" dirty="0" smtClean="0">
                          <a:effectLst/>
                        </a:rPr>
                        <a:t> </a:t>
                      </a:r>
                      <a:r>
                        <a:rPr lang="en-US" sz="2600" kern="1200" dirty="0" err="1" smtClean="0">
                          <a:effectLst/>
                        </a:rPr>
                        <a:t>lâm</a:t>
                      </a:r>
                      <a:r>
                        <a:rPr lang="en-US" sz="2600" kern="1200" dirty="0" smtClean="0">
                          <a:effectLst/>
                        </a:rPr>
                        <a:t> </a:t>
                      </a:r>
                      <a:r>
                        <a:rPr lang="en-US" sz="2600" kern="1200" dirty="0" err="1" smtClean="0">
                          <a:effectLst/>
                        </a:rPr>
                        <a:t>thu</a:t>
                      </a:r>
                      <a:r>
                        <a:rPr lang="en-US" sz="2600" kern="1200" dirty="0" smtClean="0">
                          <a:effectLst/>
                        </a:rPr>
                        <a:t> </a:t>
                      </a:r>
                      <a:r>
                        <a:rPr lang="en-US" sz="2600" kern="1200" dirty="0" err="1" smtClean="0">
                          <a:effectLst/>
                        </a:rPr>
                        <a:t>thập</a:t>
                      </a:r>
                      <a:r>
                        <a:rPr lang="en-US" sz="2600" kern="1200" dirty="0" smtClean="0">
                          <a:effectLst/>
                        </a:rPr>
                        <a:t>, </a:t>
                      </a:r>
                      <a:r>
                        <a:rPr lang="en-US" sz="2600" kern="1200" dirty="0" err="1" smtClean="0">
                          <a:effectLst/>
                        </a:rPr>
                        <a:t>tiếp</a:t>
                      </a:r>
                      <a:r>
                        <a:rPr lang="en-US" sz="2600" kern="1200" dirty="0" smtClean="0">
                          <a:effectLst/>
                        </a:rPr>
                        <a:t> </a:t>
                      </a:r>
                      <a:r>
                        <a:rPr lang="en-US" sz="2600" kern="1200" dirty="0" err="1" smtClean="0">
                          <a:effectLst/>
                        </a:rPr>
                        <a:t>nhận</a:t>
                      </a:r>
                      <a:r>
                        <a:rPr lang="en-US" sz="2600" kern="1200" dirty="0" smtClean="0">
                          <a:effectLst/>
                        </a:rPr>
                        <a:t> </a:t>
                      </a:r>
                      <a:r>
                        <a:rPr lang="en-US" sz="2600" kern="1200" dirty="0" err="1" smtClean="0">
                          <a:effectLst/>
                        </a:rPr>
                        <a:t>thông</a:t>
                      </a:r>
                      <a:r>
                        <a:rPr lang="en-US" sz="2600" kern="1200" dirty="0" smtClean="0">
                          <a:effectLst/>
                        </a:rPr>
                        <a:t> tin </a:t>
                      </a:r>
                      <a:r>
                        <a:rPr lang="en-US" sz="2600" kern="1200" dirty="0" err="1" smtClean="0">
                          <a:effectLst/>
                        </a:rPr>
                        <a:t>về</a:t>
                      </a:r>
                      <a:r>
                        <a:rPr lang="en-US" sz="2600" kern="1200" dirty="0" smtClean="0">
                          <a:effectLst/>
                        </a:rPr>
                        <a:t> </a:t>
                      </a:r>
                      <a:r>
                        <a:rPr lang="en-US" sz="2600" kern="1200" dirty="0" err="1" smtClean="0">
                          <a:effectLst/>
                        </a:rPr>
                        <a:t>hành</a:t>
                      </a:r>
                      <a:r>
                        <a:rPr lang="en-US" sz="2600" kern="1200" dirty="0" smtClean="0">
                          <a:effectLst/>
                        </a:rPr>
                        <a:t> vi </a:t>
                      </a:r>
                      <a:r>
                        <a:rPr lang="en-US" sz="2600" kern="1200" dirty="0" err="1" smtClean="0">
                          <a:effectLst/>
                        </a:rPr>
                        <a:t>vi</a:t>
                      </a:r>
                      <a:r>
                        <a:rPr lang="en-US" sz="2600" kern="1200" dirty="0" smtClean="0">
                          <a:effectLst/>
                        </a:rPr>
                        <a:t> </a:t>
                      </a:r>
                      <a:r>
                        <a:rPr lang="en-US" sz="2600" kern="1200" dirty="0" err="1" smtClean="0">
                          <a:effectLst/>
                        </a:rPr>
                        <a:t>phạm</a:t>
                      </a:r>
                      <a:r>
                        <a:rPr lang="en-US" sz="2600" kern="1200" dirty="0" smtClean="0">
                          <a:effectLst/>
                        </a:rPr>
                        <a:t> </a:t>
                      </a:r>
                      <a:r>
                        <a:rPr lang="en-US" sz="2600" kern="1200" dirty="0" err="1" smtClean="0">
                          <a:effectLst/>
                        </a:rPr>
                        <a:t>pháp</a:t>
                      </a:r>
                      <a:r>
                        <a:rPr lang="en-US" sz="2600" kern="1200" dirty="0" smtClean="0">
                          <a:effectLst/>
                        </a:rPr>
                        <a:t> </a:t>
                      </a:r>
                      <a:r>
                        <a:rPr lang="en-US" sz="2600" kern="1200" dirty="0" err="1" smtClean="0">
                          <a:effectLst/>
                        </a:rPr>
                        <a:t>luật</a:t>
                      </a:r>
                      <a:r>
                        <a:rPr lang="en-US" sz="2600" kern="1200" dirty="0" smtClean="0">
                          <a:effectLst/>
                        </a:rPr>
                        <a:t> </a:t>
                      </a:r>
                      <a:r>
                        <a:rPr lang="en-US" sz="2600" kern="1200" dirty="0" err="1" smtClean="0">
                          <a:effectLst/>
                        </a:rPr>
                        <a:t>hoặc</a:t>
                      </a:r>
                      <a:r>
                        <a:rPr lang="en-US" sz="2600" kern="1200" dirty="0" smtClean="0">
                          <a:effectLst/>
                        </a:rPr>
                        <a:t> </a:t>
                      </a:r>
                      <a:r>
                        <a:rPr lang="en-US" sz="2600" kern="1200" dirty="0" err="1" smtClean="0">
                          <a:effectLst/>
                        </a:rPr>
                        <a:t>dấu</a:t>
                      </a:r>
                      <a:r>
                        <a:rPr lang="en-US" sz="2600" kern="1200" dirty="0" smtClean="0">
                          <a:effectLst/>
                        </a:rPr>
                        <a:t> </a:t>
                      </a:r>
                      <a:r>
                        <a:rPr lang="en-US" sz="2600" kern="1200" dirty="0" err="1" smtClean="0">
                          <a:effectLst/>
                        </a:rPr>
                        <a:t>hiệu</a:t>
                      </a:r>
                      <a:r>
                        <a:rPr lang="en-US" sz="2600" kern="1200" dirty="0" smtClean="0">
                          <a:effectLst/>
                        </a:rPr>
                        <a:t> vi </a:t>
                      </a:r>
                      <a:r>
                        <a:rPr lang="en-US" sz="2600" kern="1200" dirty="0" err="1" smtClean="0">
                          <a:effectLst/>
                        </a:rPr>
                        <a:t>phạm</a:t>
                      </a:r>
                      <a:r>
                        <a:rPr lang="en-US" sz="2600" kern="1200" dirty="0" smtClean="0">
                          <a:effectLst/>
                        </a:rPr>
                        <a:t> </a:t>
                      </a:r>
                      <a:r>
                        <a:rPr lang="en-US" sz="2600" kern="1200" dirty="0" err="1" smtClean="0">
                          <a:effectLst/>
                        </a:rPr>
                        <a:t>pháp</a:t>
                      </a:r>
                      <a:r>
                        <a:rPr lang="en-US" sz="2600" kern="1200" dirty="0" smtClean="0">
                          <a:effectLst/>
                        </a:rPr>
                        <a:t> </a:t>
                      </a:r>
                      <a:r>
                        <a:rPr lang="en-US" sz="2600" kern="1200" dirty="0" err="1" smtClean="0">
                          <a:effectLst/>
                        </a:rPr>
                        <a:t>luật</a:t>
                      </a:r>
                      <a:r>
                        <a:rPr lang="en-US" sz="2600" kern="1200" dirty="0" smtClean="0">
                          <a:effectLst/>
                        </a:rPr>
                        <a:t> </a:t>
                      </a:r>
                      <a:r>
                        <a:rPr lang="en-US" sz="2600" kern="1200" dirty="0" err="1" smtClean="0">
                          <a:effectLst/>
                        </a:rPr>
                        <a:t>phải</a:t>
                      </a:r>
                      <a:r>
                        <a:rPr lang="en-US" sz="2600" kern="1200" dirty="0" smtClean="0">
                          <a:effectLst/>
                        </a:rPr>
                        <a:t> </a:t>
                      </a:r>
                      <a:r>
                        <a:rPr lang="en-US" sz="2600" kern="1200" dirty="0" err="1" smtClean="0">
                          <a:effectLst/>
                        </a:rPr>
                        <a:t>báo</a:t>
                      </a:r>
                      <a:r>
                        <a:rPr lang="en-US" sz="2600" kern="1200" dirty="0" smtClean="0">
                          <a:effectLst/>
                        </a:rPr>
                        <a:t> </a:t>
                      </a:r>
                      <a:r>
                        <a:rPr lang="en-US" sz="2600" kern="1200" dirty="0" err="1" smtClean="0">
                          <a:effectLst/>
                        </a:rPr>
                        <a:t>cáo</a:t>
                      </a:r>
                      <a:r>
                        <a:rPr lang="en-US" sz="2600" kern="1200" dirty="0" smtClean="0">
                          <a:effectLst/>
                        </a:rPr>
                        <a:t> </a:t>
                      </a:r>
                      <a:r>
                        <a:rPr lang="en-US" sz="2600" kern="1200" dirty="0" err="1" smtClean="0">
                          <a:effectLst/>
                        </a:rPr>
                        <a:t>ngay</a:t>
                      </a:r>
                      <a:r>
                        <a:rPr lang="en-US" sz="2600" kern="1200" dirty="0" smtClean="0">
                          <a:effectLst/>
                        </a:rPr>
                        <a:t> </a:t>
                      </a:r>
                      <a:r>
                        <a:rPr lang="en-US" sz="2600" kern="1200" dirty="0" err="1" smtClean="0">
                          <a:effectLst/>
                        </a:rPr>
                        <a:t>Thủ</a:t>
                      </a:r>
                      <a:r>
                        <a:rPr lang="en-US" sz="2600" kern="1200" dirty="0" smtClean="0">
                          <a:effectLst/>
                        </a:rPr>
                        <a:t> </a:t>
                      </a:r>
                      <a:r>
                        <a:rPr lang="en-US" sz="2600" kern="1200" dirty="0" err="1" smtClean="0">
                          <a:effectLst/>
                        </a:rPr>
                        <a:t>trưởng</a:t>
                      </a:r>
                      <a:r>
                        <a:rPr lang="en-US" sz="2600" kern="1200" dirty="0" smtClean="0">
                          <a:effectLst/>
                        </a:rPr>
                        <a:t> </a:t>
                      </a:r>
                      <a:r>
                        <a:rPr lang="en-US" sz="2600" kern="1200" dirty="0" err="1" smtClean="0">
                          <a:effectLst/>
                        </a:rPr>
                        <a:t>Cơ</a:t>
                      </a:r>
                      <a:r>
                        <a:rPr lang="en-US" sz="2600" kern="1200" dirty="0" smtClean="0">
                          <a:effectLst/>
                        </a:rPr>
                        <a:t> </a:t>
                      </a:r>
                      <a:r>
                        <a:rPr lang="en-US" sz="2600" kern="1200" dirty="0" err="1" smtClean="0">
                          <a:effectLst/>
                        </a:rPr>
                        <a:t>quan</a:t>
                      </a:r>
                      <a:r>
                        <a:rPr lang="en-US" sz="2600" kern="1200" dirty="0" smtClean="0">
                          <a:effectLst/>
                        </a:rPr>
                        <a:t> </a:t>
                      </a:r>
                      <a:r>
                        <a:rPr lang="en-US" sz="2600" kern="1200" dirty="0" err="1" smtClean="0">
                          <a:effectLst/>
                        </a:rPr>
                        <a:t>Kiểm</a:t>
                      </a:r>
                      <a:r>
                        <a:rPr lang="en-US" sz="2600" kern="1200" dirty="0" smtClean="0">
                          <a:effectLst/>
                        </a:rPr>
                        <a:t> </a:t>
                      </a:r>
                      <a:r>
                        <a:rPr lang="en-US" sz="2600" kern="1200" dirty="0" err="1" smtClean="0">
                          <a:effectLst/>
                        </a:rPr>
                        <a:t>lâm</a:t>
                      </a:r>
                      <a:r>
                        <a:rPr lang="en-US" sz="2600" kern="1200" dirty="0" smtClean="0">
                          <a:effectLst/>
                        </a:rPr>
                        <a:t> </a:t>
                      </a:r>
                      <a:r>
                        <a:rPr lang="en-US" sz="2600" kern="1200" dirty="0" err="1" smtClean="0">
                          <a:effectLst/>
                        </a:rPr>
                        <a:t>trực</a:t>
                      </a:r>
                      <a:r>
                        <a:rPr lang="en-US" sz="2600" kern="1200" dirty="0" smtClean="0">
                          <a:effectLst/>
                        </a:rPr>
                        <a:t> </a:t>
                      </a:r>
                      <a:r>
                        <a:rPr lang="en-US" sz="2600" kern="1200" dirty="0" err="1" smtClean="0">
                          <a:effectLst/>
                        </a:rPr>
                        <a:t>tiếp</a:t>
                      </a:r>
                      <a:r>
                        <a:rPr lang="en-US" sz="2600" kern="1200" dirty="0" smtClean="0">
                          <a:effectLst/>
                        </a:rPr>
                        <a:t> </a:t>
                      </a:r>
                      <a:r>
                        <a:rPr lang="en-US" sz="2600" kern="1200" dirty="0" err="1" smtClean="0">
                          <a:effectLst/>
                        </a:rPr>
                        <a:t>để</a:t>
                      </a:r>
                      <a:r>
                        <a:rPr lang="en-US" sz="2600" kern="1200" dirty="0" smtClean="0">
                          <a:effectLst/>
                        </a:rPr>
                        <a:t> </a:t>
                      </a:r>
                      <a:r>
                        <a:rPr lang="en-US" sz="2600" kern="1200" dirty="0" err="1" smtClean="0">
                          <a:effectLst/>
                        </a:rPr>
                        <a:t>xử</a:t>
                      </a:r>
                      <a:r>
                        <a:rPr lang="en-US" sz="2600" kern="1200" dirty="0" smtClean="0">
                          <a:effectLst/>
                        </a:rPr>
                        <a:t> </a:t>
                      </a:r>
                      <a:r>
                        <a:rPr lang="en-US" sz="2600" kern="1200" dirty="0" err="1" smtClean="0">
                          <a:effectLst/>
                        </a:rPr>
                        <a:t>lý</a:t>
                      </a:r>
                      <a:r>
                        <a:rPr lang="en-US" sz="2600" kern="1200" dirty="0" smtClean="0">
                          <a:effectLst/>
                        </a:rPr>
                        <a:t> </a:t>
                      </a:r>
                      <a:r>
                        <a:rPr lang="en-US" sz="2600" kern="1200" dirty="0" err="1" smtClean="0">
                          <a:effectLst/>
                        </a:rPr>
                        <a:t>thông</a:t>
                      </a:r>
                      <a:r>
                        <a:rPr lang="en-US" sz="2600" kern="1200" dirty="0" smtClean="0">
                          <a:effectLst/>
                        </a:rPr>
                        <a:t> tin.</a:t>
                      </a:r>
                      <a:endParaRPr lang="en-US" sz="2600" b="0" dirty="0"/>
                    </a:p>
                  </a:txBody>
                  <a:tcPr anchor="ctr"/>
                </a:tc>
                <a:extLst>
                  <a:ext uri="{0D108BD9-81ED-4DB2-BD59-A6C34878D82A}">
                    <a16:rowId xmlns:a16="http://schemas.microsoft.com/office/drawing/2014/main" val="1973569333"/>
                  </a:ext>
                </a:extLst>
              </a:tr>
              <a:tr h="2173111">
                <a:tc>
                  <a:txBody>
                    <a:bodyPr/>
                    <a:lstStyle/>
                    <a:p>
                      <a:pPr algn="ctr"/>
                      <a:r>
                        <a:rPr lang="en-US" sz="2600" dirty="0" smtClean="0"/>
                        <a:t>3</a:t>
                      </a:r>
                      <a:endParaRPr lang="en-US" sz="2600" b="0" dirty="0"/>
                    </a:p>
                  </a:txBody>
                  <a:tcPr anchor="ctr"/>
                </a:tc>
                <a:tc>
                  <a:txBody>
                    <a:bodyPr/>
                    <a:lstStyle/>
                    <a:p>
                      <a:pPr algn="just"/>
                      <a:r>
                        <a:rPr lang="en-US" sz="2600" kern="1200" dirty="0" err="1" smtClean="0">
                          <a:effectLst/>
                        </a:rPr>
                        <a:t>Căn</a:t>
                      </a:r>
                      <a:r>
                        <a:rPr lang="en-US" sz="2600" kern="1200" dirty="0" smtClean="0">
                          <a:effectLst/>
                        </a:rPr>
                        <a:t> </a:t>
                      </a:r>
                      <a:r>
                        <a:rPr lang="en-US" sz="2600" kern="1200" dirty="0" err="1" smtClean="0">
                          <a:effectLst/>
                        </a:rPr>
                        <a:t>cứ</a:t>
                      </a:r>
                      <a:r>
                        <a:rPr lang="en-US" sz="2600" kern="1200" dirty="0" smtClean="0">
                          <a:effectLst/>
                        </a:rPr>
                        <a:t> </a:t>
                      </a:r>
                      <a:r>
                        <a:rPr lang="en-US" sz="2600" kern="1200" dirty="0" err="1" smtClean="0">
                          <a:effectLst/>
                        </a:rPr>
                        <a:t>thông</a:t>
                      </a:r>
                      <a:r>
                        <a:rPr lang="en-US" sz="2600" kern="1200" dirty="0" smtClean="0">
                          <a:effectLst/>
                        </a:rPr>
                        <a:t> tin </a:t>
                      </a:r>
                      <a:r>
                        <a:rPr lang="en-US" sz="2600" kern="1200" dirty="0" err="1" smtClean="0">
                          <a:effectLst/>
                        </a:rPr>
                        <a:t>quy</a:t>
                      </a:r>
                      <a:r>
                        <a:rPr lang="en-US" sz="2600" kern="1200" dirty="0" smtClean="0">
                          <a:effectLst/>
                        </a:rPr>
                        <a:t> </a:t>
                      </a:r>
                      <a:r>
                        <a:rPr lang="en-US" sz="2600" kern="1200" dirty="0" err="1" smtClean="0">
                          <a:effectLst/>
                        </a:rPr>
                        <a:t>định</a:t>
                      </a:r>
                      <a:r>
                        <a:rPr lang="en-US" sz="2600" kern="1200" dirty="0" smtClean="0">
                          <a:effectLst/>
                        </a:rPr>
                        <a:t> </a:t>
                      </a:r>
                      <a:r>
                        <a:rPr lang="en-US" sz="2600" kern="1200" dirty="0" err="1" smtClean="0">
                          <a:effectLst/>
                        </a:rPr>
                        <a:t>tại</a:t>
                      </a:r>
                      <a:r>
                        <a:rPr lang="en-US" sz="2600" kern="1200" dirty="0" smtClean="0">
                          <a:effectLst/>
                        </a:rPr>
                        <a:t> </a:t>
                      </a:r>
                      <a:r>
                        <a:rPr lang="en-US" sz="2600" kern="1200" dirty="0" err="1" smtClean="0">
                          <a:effectLst/>
                        </a:rPr>
                        <a:t>khoản</a:t>
                      </a:r>
                      <a:r>
                        <a:rPr lang="en-US" sz="2600" kern="1200" dirty="0" smtClean="0">
                          <a:effectLst/>
                        </a:rPr>
                        <a:t> 1 </a:t>
                      </a:r>
                      <a:r>
                        <a:rPr lang="en-US" sz="2600" kern="1200" dirty="0" err="1" smtClean="0">
                          <a:effectLst/>
                        </a:rPr>
                        <a:t>Điều</a:t>
                      </a:r>
                      <a:r>
                        <a:rPr lang="en-US" sz="2600" kern="1200" dirty="0" smtClean="0">
                          <a:effectLst/>
                        </a:rPr>
                        <a:t> </a:t>
                      </a:r>
                      <a:r>
                        <a:rPr lang="en-US" sz="2600" kern="1200" dirty="0" err="1" smtClean="0">
                          <a:effectLst/>
                        </a:rPr>
                        <a:t>này</a:t>
                      </a:r>
                      <a:r>
                        <a:rPr lang="en-US" sz="2600" kern="1200" dirty="0" smtClean="0">
                          <a:effectLst/>
                        </a:rPr>
                        <a:t>, </a:t>
                      </a:r>
                      <a:r>
                        <a:rPr lang="en-US" sz="2600" kern="1200" dirty="0" err="1" smtClean="0">
                          <a:effectLst/>
                        </a:rPr>
                        <a:t>Thủ</a:t>
                      </a:r>
                      <a:r>
                        <a:rPr lang="en-US" sz="2600" kern="1200" dirty="0" smtClean="0">
                          <a:effectLst/>
                        </a:rPr>
                        <a:t> </a:t>
                      </a:r>
                      <a:r>
                        <a:rPr lang="en-US" sz="2600" kern="1200" dirty="0" err="1" smtClean="0">
                          <a:effectLst/>
                        </a:rPr>
                        <a:t>trưởng</a:t>
                      </a:r>
                      <a:r>
                        <a:rPr lang="en-US" sz="2600" kern="1200" dirty="0" smtClean="0">
                          <a:effectLst/>
                        </a:rPr>
                        <a:t> </a:t>
                      </a:r>
                      <a:r>
                        <a:rPr lang="en-US" sz="2600" kern="1200" dirty="0" err="1" smtClean="0">
                          <a:effectLst/>
                        </a:rPr>
                        <a:t>Cơ</a:t>
                      </a:r>
                      <a:r>
                        <a:rPr lang="en-US" sz="2600" kern="1200" dirty="0" smtClean="0">
                          <a:effectLst/>
                        </a:rPr>
                        <a:t> </a:t>
                      </a:r>
                      <a:r>
                        <a:rPr lang="en-US" sz="2600" kern="1200" dirty="0" err="1" smtClean="0">
                          <a:effectLst/>
                        </a:rPr>
                        <a:t>quan</a:t>
                      </a:r>
                      <a:r>
                        <a:rPr lang="en-US" sz="2600" kern="1200" dirty="0" smtClean="0">
                          <a:effectLst/>
                        </a:rPr>
                        <a:t> </a:t>
                      </a:r>
                      <a:r>
                        <a:rPr lang="en-US" sz="2600" kern="1200" dirty="0" err="1" smtClean="0">
                          <a:effectLst/>
                        </a:rPr>
                        <a:t>Kiểm</a:t>
                      </a:r>
                      <a:r>
                        <a:rPr lang="en-US" sz="2600" kern="1200" dirty="0" smtClean="0">
                          <a:effectLst/>
                        </a:rPr>
                        <a:t> </a:t>
                      </a:r>
                      <a:r>
                        <a:rPr lang="en-US" sz="2600" kern="1200" dirty="0" err="1" smtClean="0">
                          <a:effectLst/>
                        </a:rPr>
                        <a:t>lâm</a:t>
                      </a:r>
                      <a:r>
                        <a:rPr lang="en-US" sz="2600" kern="1200" dirty="0" smtClean="0">
                          <a:effectLst/>
                        </a:rPr>
                        <a:t> </a:t>
                      </a:r>
                      <a:r>
                        <a:rPr lang="en-US" sz="2600" kern="1200" dirty="0" err="1" smtClean="0">
                          <a:effectLst/>
                        </a:rPr>
                        <a:t>có</a:t>
                      </a:r>
                      <a:r>
                        <a:rPr lang="en-US" sz="2600" kern="1200" dirty="0" smtClean="0">
                          <a:effectLst/>
                        </a:rPr>
                        <a:t> </a:t>
                      </a:r>
                      <a:r>
                        <a:rPr lang="en-US" sz="2600" kern="1200" dirty="0" err="1" smtClean="0">
                          <a:effectLst/>
                        </a:rPr>
                        <a:t>trách</a:t>
                      </a:r>
                      <a:r>
                        <a:rPr lang="en-US" sz="2600" kern="1200" dirty="0" smtClean="0">
                          <a:effectLst/>
                        </a:rPr>
                        <a:t> </a:t>
                      </a:r>
                      <a:r>
                        <a:rPr lang="en-US" sz="2600" kern="1200" dirty="0" err="1" smtClean="0">
                          <a:effectLst/>
                        </a:rPr>
                        <a:t>nhiệm</a:t>
                      </a:r>
                      <a:r>
                        <a:rPr lang="en-US" sz="2600" kern="1200" dirty="0" smtClean="0">
                          <a:effectLst/>
                        </a:rPr>
                        <a:t> </a:t>
                      </a:r>
                      <a:r>
                        <a:rPr lang="en-US" sz="2600" kern="1200" dirty="0" err="1" smtClean="0">
                          <a:effectLst/>
                        </a:rPr>
                        <a:t>xử</a:t>
                      </a:r>
                      <a:r>
                        <a:rPr lang="en-US" sz="2600" kern="1200" dirty="0" smtClean="0">
                          <a:effectLst/>
                        </a:rPr>
                        <a:t> </a:t>
                      </a:r>
                      <a:r>
                        <a:rPr lang="en-US" sz="2600" kern="1200" dirty="0" err="1" smtClean="0">
                          <a:effectLst/>
                        </a:rPr>
                        <a:t>lý</a:t>
                      </a:r>
                      <a:r>
                        <a:rPr lang="en-US" sz="2600" kern="1200" dirty="0" smtClean="0">
                          <a:effectLst/>
                        </a:rPr>
                        <a:t> </a:t>
                      </a:r>
                      <a:r>
                        <a:rPr lang="en-US" sz="2600" kern="1200" dirty="0" err="1" smtClean="0">
                          <a:effectLst/>
                        </a:rPr>
                        <a:t>thông</a:t>
                      </a:r>
                      <a:r>
                        <a:rPr lang="en-US" sz="2600" kern="1200" dirty="0" smtClean="0">
                          <a:effectLst/>
                        </a:rPr>
                        <a:t> tin, </a:t>
                      </a:r>
                      <a:r>
                        <a:rPr lang="en-US" sz="2600" kern="1200" dirty="0" err="1" smtClean="0">
                          <a:effectLst/>
                        </a:rPr>
                        <a:t>chỉ</a:t>
                      </a:r>
                      <a:r>
                        <a:rPr lang="en-US" sz="2600" kern="1200" dirty="0" smtClean="0">
                          <a:effectLst/>
                        </a:rPr>
                        <a:t> </a:t>
                      </a:r>
                      <a:r>
                        <a:rPr lang="en-US" sz="2600" kern="1200" dirty="0" err="1" smtClean="0">
                          <a:effectLst/>
                        </a:rPr>
                        <a:t>đạo</a:t>
                      </a:r>
                      <a:r>
                        <a:rPr lang="en-US" sz="2600" kern="1200" dirty="0" smtClean="0">
                          <a:effectLst/>
                        </a:rPr>
                        <a:t> </a:t>
                      </a:r>
                      <a:r>
                        <a:rPr lang="en-US" sz="2600" kern="1200" dirty="0" err="1" smtClean="0">
                          <a:effectLst/>
                        </a:rPr>
                        <a:t>kiểm</a:t>
                      </a:r>
                      <a:r>
                        <a:rPr lang="en-US" sz="2600" kern="1200" dirty="0" smtClean="0">
                          <a:effectLst/>
                        </a:rPr>
                        <a:t> </a:t>
                      </a:r>
                      <a:r>
                        <a:rPr lang="en-US" sz="2600" kern="1200" dirty="0" err="1" smtClean="0">
                          <a:effectLst/>
                        </a:rPr>
                        <a:t>tra</a:t>
                      </a:r>
                      <a:r>
                        <a:rPr lang="en-US" sz="2600" kern="1200" dirty="0" smtClean="0">
                          <a:effectLst/>
                        </a:rPr>
                        <a:t>, </a:t>
                      </a:r>
                      <a:r>
                        <a:rPr lang="en-US" sz="2600" kern="1200" dirty="0" err="1" smtClean="0">
                          <a:effectLst/>
                        </a:rPr>
                        <a:t>chịu</a:t>
                      </a:r>
                      <a:r>
                        <a:rPr lang="en-US" sz="2600" kern="1200" dirty="0" smtClean="0">
                          <a:effectLst/>
                        </a:rPr>
                        <a:t> </a:t>
                      </a:r>
                      <a:r>
                        <a:rPr lang="en-US" sz="2600" kern="1200" dirty="0" err="1" smtClean="0">
                          <a:effectLst/>
                        </a:rPr>
                        <a:t>trách</a:t>
                      </a:r>
                      <a:r>
                        <a:rPr lang="en-US" sz="2600" kern="1200" dirty="0" smtClean="0">
                          <a:effectLst/>
                        </a:rPr>
                        <a:t> </a:t>
                      </a:r>
                      <a:r>
                        <a:rPr lang="en-US" sz="2600" kern="1200" dirty="0" err="1" smtClean="0">
                          <a:effectLst/>
                        </a:rPr>
                        <a:t>nhiệm</a:t>
                      </a:r>
                      <a:r>
                        <a:rPr lang="en-US" sz="2600" kern="1200" dirty="0" smtClean="0">
                          <a:effectLst/>
                        </a:rPr>
                        <a:t> </a:t>
                      </a:r>
                      <a:r>
                        <a:rPr lang="en-US" sz="2600" kern="1200" dirty="0" err="1" smtClean="0">
                          <a:effectLst/>
                        </a:rPr>
                        <a:t>về</a:t>
                      </a:r>
                      <a:r>
                        <a:rPr lang="en-US" sz="2600" kern="1200" dirty="0" smtClean="0">
                          <a:effectLst/>
                        </a:rPr>
                        <a:t> </a:t>
                      </a:r>
                      <a:r>
                        <a:rPr lang="en-US" sz="2600" kern="1200" dirty="0" err="1" smtClean="0">
                          <a:effectLst/>
                        </a:rPr>
                        <a:t>quyết</a:t>
                      </a:r>
                      <a:r>
                        <a:rPr lang="en-US" sz="2600" kern="1200" dirty="0" smtClean="0">
                          <a:effectLst/>
                        </a:rPr>
                        <a:t> </a:t>
                      </a:r>
                      <a:r>
                        <a:rPr lang="en-US" sz="2600" kern="1200" dirty="0" err="1" smtClean="0">
                          <a:effectLst/>
                        </a:rPr>
                        <a:t>định</a:t>
                      </a:r>
                      <a:r>
                        <a:rPr lang="en-US" sz="2600" kern="1200" dirty="0" smtClean="0">
                          <a:effectLst/>
                        </a:rPr>
                        <a:t> </a:t>
                      </a:r>
                      <a:r>
                        <a:rPr lang="en-US" sz="2600" kern="1200" dirty="0" err="1" smtClean="0">
                          <a:effectLst/>
                        </a:rPr>
                        <a:t>của</a:t>
                      </a:r>
                      <a:r>
                        <a:rPr lang="en-US" sz="2600" kern="1200" dirty="0" smtClean="0">
                          <a:effectLst/>
                        </a:rPr>
                        <a:t> </a:t>
                      </a:r>
                      <a:r>
                        <a:rPr lang="en-US" sz="2600" kern="1200" dirty="0" err="1" smtClean="0">
                          <a:effectLst/>
                        </a:rPr>
                        <a:t>mình</a:t>
                      </a:r>
                      <a:r>
                        <a:rPr lang="en-US" sz="2600" kern="1200" dirty="0" smtClean="0">
                          <a:effectLst/>
                        </a:rPr>
                        <a:t>; </a:t>
                      </a:r>
                      <a:r>
                        <a:rPr lang="en-US" sz="2600" kern="1200" dirty="0" err="1" smtClean="0">
                          <a:effectLst/>
                        </a:rPr>
                        <a:t>chỉ</a:t>
                      </a:r>
                      <a:r>
                        <a:rPr lang="en-US" sz="2600" kern="1200" dirty="0" smtClean="0">
                          <a:effectLst/>
                        </a:rPr>
                        <a:t> </a:t>
                      </a:r>
                      <a:r>
                        <a:rPr lang="en-US" sz="2600" kern="1200" dirty="0" err="1" smtClean="0">
                          <a:effectLst/>
                        </a:rPr>
                        <a:t>đạo</a:t>
                      </a:r>
                      <a:r>
                        <a:rPr lang="en-US" sz="2600" kern="1200" dirty="0" smtClean="0">
                          <a:effectLst/>
                        </a:rPr>
                        <a:t> </a:t>
                      </a:r>
                      <a:r>
                        <a:rPr lang="en-US" sz="2600" kern="1200" dirty="0" err="1" smtClean="0">
                          <a:effectLst/>
                        </a:rPr>
                        <a:t>việc</a:t>
                      </a:r>
                      <a:r>
                        <a:rPr lang="en-US" sz="2600" kern="1200" dirty="0" smtClean="0">
                          <a:effectLst/>
                        </a:rPr>
                        <a:t> </a:t>
                      </a:r>
                      <a:r>
                        <a:rPr lang="en-US" sz="2600" kern="1200" dirty="0" err="1" smtClean="0">
                          <a:effectLst/>
                        </a:rPr>
                        <a:t>lập</a:t>
                      </a:r>
                      <a:r>
                        <a:rPr lang="en-US" sz="2600" kern="1200" dirty="0" smtClean="0">
                          <a:effectLst/>
                        </a:rPr>
                        <a:t> </a:t>
                      </a:r>
                      <a:r>
                        <a:rPr lang="en-US" sz="2600" kern="1200" dirty="0" err="1" smtClean="0">
                          <a:effectLst/>
                        </a:rPr>
                        <a:t>Sổ</a:t>
                      </a:r>
                      <a:r>
                        <a:rPr lang="en-US" sz="2600" kern="1200" dirty="0" smtClean="0">
                          <a:effectLst/>
                        </a:rPr>
                        <a:t> </a:t>
                      </a:r>
                      <a:r>
                        <a:rPr lang="en-US" sz="2600" kern="1200" dirty="0" err="1" smtClean="0">
                          <a:effectLst/>
                        </a:rPr>
                        <a:t>theo</a:t>
                      </a:r>
                      <a:r>
                        <a:rPr lang="en-US" sz="2600" kern="1200" dirty="0" smtClean="0">
                          <a:effectLst/>
                        </a:rPr>
                        <a:t> </a:t>
                      </a:r>
                      <a:r>
                        <a:rPr lang="en-US" sz="2600" kern="1200" dirty="0" err="1" smtClean="0">
                          <a:effectLst/>
                        </a:rPr>
                        <a:t>dõi</a:t>
                      </a:r>
                      <a:r>
                        <a:rPr lang="en-US" sz="2600" kern="1200" dirty="0" smtClean="0">
                          <a:effectLst/>
                        </a:rPr>
                        <a:t> </a:t>
                      </a:r>
                      <a:r>
                        <a:rPr lang="en-US" sz="2600" kern="1200" dirty="0" err="1" smtClean="0">
                          <a:effectLst/>
                        </a:rPr>
                        <a:t>thông</a:t>
                      </a:r>
                      <a:r>
                        <a:rPr lang="en-US" sz="2600" kern="1200" dirty="0" smtClean="0">
                          <a:effectLst/>
                        </a:rPr>
                        <a:t> tin </a:t>
                      </a:r>
                      <a:r>
                        <a:rPr lang="en-US" sz="2600" kern="1200" dirty="0" err="1" smtClean="0">
                          <a:effectLst/>
                        </a:rPr>
                        <a:t>và</a:t>
                      </a:r>
                      <a:r>
                        <a:rPr lang="en-US" sz="2600" kern="1200" dirty="0" smtClean="0">
                          <a:effectLst/>
                        </a:rPr>
                        <a:t> </a:t>
                      </a:r>
                      <a:r>
                        <a:rPr lang="en-US" sz="2600" kern="1200" dirty="0" err="1" smtClean="0">
                          <a:effectLst/>
                        </a:rPr>
                        <a:t>tổ</a:t>
                      </a:r>
                      <a:r>
                        <a:rPr lang="en-US" sz="2600" kern="1200" dirty="0" smtClean="0">
                          <a:effectLst/>
                        </a:rPr>
                        <a:t> </a:t>
                      </a:r>
                      <a:r>
                        <a:rPr lang="en-US" sz="2600" kern="1200" dirty="0" err="1" smtClean="0">
                          <a:effectLst/>
                        </a:rPr>
                        <a:t>chức</a:t>
                      </a:r>
                      <a:r>
                        <a:rPr lang="en-US" sz="2600" kern="1200" dirty="0" smtClean="0">
                          <a:effectLst/>
                        </a:rPr>
                        <a:t> </a:t>
                      </a:r>
                      <a:r>
                        <a:rPr lang="en-US" sz="2600" kern="1200" dirty="0" err="1" smtClean="0">
                          <a:effectLst/>
                        </a:rPr>
                        <a:t>quản</a:t>
                      </a:r>
                      <a:r>
                        <a:rPr lang="en-US" sz="2600" kern="1200" dirty="0" smtClean="0">
                          <a:effectLst/>
                        </a:rPr>
                        <a:t> </a:t>
                      </a:r>
                      <a:r>
                        <a:rPr lang="en-US" sz="2600" kern="1200" dirty="0" err="1" smtClean="0">
                          <a:effectLst/>
                        </a:rPr>
                        <a:t>lý</a:t>
                      </a:r>
                      <a:r>
                        <a:rPr lang="en-US" sz="2600" kern="1200" dirty="0" smtClean="0">
                          <a:effectLst/>
                        </a:rPr>
                        <a:t> </a:t>
                      </a:r>
                      <a:r>
                        <a:rPr lang="en-US" sz="2600" kern="1200" dirty="0" err="1" smtClean="0">
                          <a:effectLst/>
                        </a:rPr>
                        <a:t>theo</a:t>
                      </a:r>
                      <a:r>
                        <a:rPr lang="en-US" sz="2600" kern="1200" dirty="0" smtClean="0">
                          <a:effectLst/>
                        </a:rPr>
                        <a:t> </a:t>
                      </a:r>
                      <a:r>
                        <a:rPr lang="en-US" sz="2600" kern="1200" dirty="0" err="1" smtClean="0">
                          <a:effectLst/>
                        </a:rPr>
                        <a:t>chế</a:t>
                      </a:r>
                      <a:r>
                        <a:rPr lang="en-US" sz="2600" kern="1200" dirty="0" smtClean="0">
                          <a:effectLst/>
                        </a:rPr>
                        <a:t> </a:t>
                      </a:r>
                      <a:r>
                        <a:rPr lang="en-US" sz="2600" kern="1200" dirty="0" err="1" smtClean="0">
                          <a:effectLst/>
                        </a:rPr>
                        <a:t>độ</a:t>
                      </a:r>
                      <a:r>
                        <a:rPr lang="en-US" sz="2600" kern="1200" dirty="0" smtClean="0">
                          <a:effectLst/>
                        </a:rPr>
                        <a:t> </a:t>
                      </a:r>
                      <a:r>
                        <a:rPr lang="en-US" sz="2600" kern="1200" dirty="0" err="1" smtClean="0">
                          <a:effectLst/>
                        </a:rPr>
                        <a:t>quản</a:t>
                      </a:r>
                      <a:r>
                        <a:rPr lang="en-US" sz="2600" kern="1200" dirty="0" smtClean="0">
                          <a:effectLst/>
                        </a:rPr>
                        <a:t> </a:t>
                      </a:r>
                      <a:r>
                        <a:rPr lang="en-US" sz="2600" kern="1200" dirty="0" err="1" smtClean="0">
                          <a:effectLst/>
                        </a:rPr>
                        <a:t>lý</a:t>
                      </a:r>
                      <a:r>
                        <a:rPr lang="en-US" sz="2600" kern="1200" dirty="0" smtClean="0">
                          <a:effectLst/>
                        </a:rPr>
                        <a:t> </a:t>
                      </a:r>
                      <a:r>
                        <a:rPr lang="en-US" sz="2600" kern="1200" dirty="0" err="1" smtClean="0">
                          <a:effectLst/>
                        </a:rPr>
                        <a:t>tài</a:t>
                      </a:r>
                      <a:r>
                        <a:rPr lang="en-US" sz="2600" kern="1200" dirty="0" smtClean="0">
                          <a:effectLst/>
                        </a:rPr>
                        <a:t> </a:t>
                      </a:r>
                      <a:r>
                        <a:rPr lang="en-US" sz="2600" kern="1200" dirty="0" err="1" smtClean="0">
                          <a:effectLst/>
                        </a:rPr>
                        <a:t>liệu</a:t>
                      </a:r>
                      <a:r>
                        <a:rPr lang="en-US" sz="2600" kern="1200" dirty="0" smtClean="0">
                          <a:effectLst/>
                        </a:rPr>
                        <a:t> </a:t>
                      </a:r>
                      <a:r>
                        <a:rPr lang="en-US" sz="2600" kern="1200" dirty="0" err="1" smtClean="0">
                          <a:effectLst/>
                        </a:rPr>
                        <a:t>mật</a:t>
                      </a:r>
                      <a:r>
                        <a:rPr lang="en-US" sz="2600" kern="1200" dirty="0" smtClean="0">
                          <a:effectLst/>
                        </a:rPr>
                        <a:t>.</a:t>
                      </a:r>
                      <a:endParaRPr lang="en-US" sz="2600" b="0" dirty="0"/>
                    </a:p>
                  </a:txBody>
                  <a:tcPr anchor="ctr"/>
                </a:tc>
                <a:extLst>
                  <a:ext uri="{0D108BD9-81ED-4DB2-BD59-A6C34878D82A}">
                    <a16:rowId xmlns:a16="http://schemas.microsoft.com/office/drawing/2014/main" val="4214882784"/>
                  </a:ext>
                </a:extLst>
              </a:tr>
            </a:tbl>
          </a:graphicData>
        </a:graphic>
      </p:graphicFrame>
    </p:spTree>
    <p:extLst>
      <p:ext uri="{BB962C8B-B14F-4D97-AF65-F5344CB8AC3E}">
        <p14:creationId xmlns:p14="http://schemas.microsoft.com/office/powerpoint/2010/main" val="3546644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24"/>
            <a:ext cx="12192000" cy="847114"/>
          </a:xfrm>
          <a:solidFill>
            <a:srgbClr val="00B050"/>
          </a:solidFill>
        </p:spPr>
        <p:txBody>
          <a:bodyPr>
            <a:noAutofit/>
          </a:bodyPr>
          <a:lstStyle/>
          <a:p>
            <a:r>
              <a:rPr lang="en-US" sz="2800" b="1" dirty="0" err="1" smtClean="0">
                <a:solidFill>
                  <a:srgbClr val="FFFF00"/>
                </a:solidFill>
                <a:latin typeface="+mn-lt"/>
              </a:rPr>
              <a:t>Điều</a:t>
            </a:r>
            <a:r>
              <a:rPr lang="en-US" sz="2800" b="1" dirty="0" smtClean="0">
                <a:solidFill>
                  <a:srgbClr val="FFFF00"/>
                </a:solidFill>
                <a:latin typeface="+mn-lt"/>
              </a:rPr>
              <a:t> </a:t>
            </a:r>
            <a:r>
              <a:rPr lang="en-US" sz="2800" b="1" dirty="0">
                <a:solidFill>
                  <a:srgbClr val="FFFF00"/>
                </a:solidFill>
                <a:latin typeface="+mn-lt"/>
              </a:rPr>
              <a:t>30. </a:t>
            </a:r>
            <a:r>
              <a:rPr lang="en-US" sz="2800" b="1" dirty="0" err="1">
                <a:solidFill>
                  <a:srgbClr val="FFFF00"/>
                </a:solidFill>
                <a:latin typeface="+mn-lt"/>
              </a:rPr>
              <a:t>Thẩm</a:t>
            </a:r>
            <a:r>
              <a:rPr lang="en-US" sz="2800" b="1" dirty="0">
                <a:solidFill>
                  <a:srgbClr val="FFFF00"/>
                </a:solidFill>
                <a:latin typeface="+mn-lt"/>
              </a:rPr>
              <a:t> </a:t>
            </a:r>
            <a:r>
              <a:rPr lang="en-US" sz="2800" b="1" dirty="0" err="1">
                <a:solidFill>
                  <a:srgbClr val="FFFF00"/>
                </a:solidFill>
                <a:latin typeface="+mn-lt"/>
              </a:rPr>
              <a:t>quyền</a:t>
            </a:r>
            <a:r>
              <a:rPr lang="en-US" sz="2800" b="1" dirty="0">
                <a:solidFill>
                  <a:srgbClr val="FFFF00"/>
                </a:solidFill>
                <a:latin typeface="+mn-lt"/>
              </a:rPr>
              <a:t> ban </a:t>
            </a:r>
            <a:r>
              <a:rPr lang="en-US" sz="2800" b="1" dirty="0" err="1">
                <a:solidFill>
                  <a:srgbClr val="FFFF00"/>
                </a:solidFill>
                <a:latin typeface="+mn-lt"/>
              </a:rPr>
              <a:t>hành</a:t>
            </a:r>
            <a:r>
              <a:rPr lang="en-US" sz="2800" b="1" dirty="0">
                <a:solidFill>
                  <a:srgbClr val="FFFF00"/>
                </a:solidFill>
                <a:latin typeface="+mn-lt"/>
              </a:rPr>
              <a:t> </a:t>
            </a:r>
            <a:r>
              <a:rPr lang="en-US" sz="2800" b="1" dirty="0" err="1">
                <a:solidFill>
                  <a:srgbClr val="FFFF00"/>
                </a:solidFill>
                <a:latin typeface="+mn-lt"/>
              </a:rPr>
              <a:t>quyết</a:t>
            </a:r>
            <a:r>
              <a:rPr lang="en-US" sz="2800" b="1" dirty="0">
                <a:solidFill>
                  <a:srgbClr val="FFFF00"/>
                </a:solidFill>
                <a:latin typeface="+mn-lt"/>
              </a:rPr>
              <a:t> </a:t>
            </a:r>
            <a:r>
              <a:rPr lang="en-US" sz="2800" b="1" dirty="0" err="1">
                <a:solidFill>
                  <a:srgbClr val="FFFF00"/>
                </a:solidFill>
                <a:latin typeface="+mn-lt"/>
              </a:rPr>
              <a:t>định</a:t>
            </a:r>
            <a:r>
              <a:rPr lang="en-US" sz="2800" b="1" dirty="0">
                <a:solidFill>
                  <a:srgbClr val="FFFF00"/>
                </a:solidFill>
                <a:latin typeface="+mn-lt"/>
              </a:rPr>
              <a:t> </a:t>
            </a:r>
            <a:r>
              <a:rPr lang="en-US" sz="2800" b="1" dirty="0" err="1">
                <a:solidFill>
                  <a:srgbClr val="FFFF00"/>
                </a:solidFill>
                <a:latin typeface="+mn-lt"/>
              </a:rPr>
              <a:t>kiểm</a:t>
            </a:r>
            <a:r>
              <a:rPr lang="en-US" sz="2800" b="1" dirty="0">
                <a:solidFill>
                  <a:srgbClr val="FFFF00"/>
                </a:solidFill>
                <a:latin typeface="+mn-lt"/>
              </a:rPr>
              <a:t> </a:t>
            </a:r>
            <a:r>
              <a:rPr lang="en-US" sz="2800" b="1" dirty="0" err="1">
                <a:solidFill>
                  <a:srgbClr val="FFFF00"/>
                </a:solidFill>
                <a:latin typeface="+mn-lt"/>
              </a:rPr>
              <a:t>tra</a:t>
            </a:r>
            <a:r>
              <a:rPr lang="en-US" sz="2800" b="1" dirty="0">
                <a:solidFill>
                  <a:srgbClr val="FFFF00"/>
                </a:solidFill>
                <a:latin typeface="+mn-lt"/>
              </a:rPr>
              <a:t> </a:t>
            </a:r>
            <a:r>
              <a:rPr lang="en-US" sz="2800" b="1" dirty="0" err="1">
                <a:solidFill>
                  <a:srgbClr val="FFFF00"/>
                </a:solidFill>
                <a:latin typeface="+mn-lt"/>
              </a:rPr>
              <a:t>của</a:t>
            </a:r>
            <a:r>
              <a:rPr lang="en-US" sz="2800" b="1" dirty="0">
                <a:solidFill>
                  <a:srgbClr val="FFFF00"/>
                </a:solidFill>
                <a:latin typeface="+mn-lt"/>
              </a:rPr>
              <a:t> </a:t>
            </a:r>
            <a:r>
              <a:rPr lang="en-US" sz="2800" b="1" dirty="0" err="1">
                <a:solidFill>
                  <a:srgbClr val="FFFF00"/>
                </a:solidFill>
                <a:latin typeface="+mn-lt"/>
              </a:rPr>
              <a:t>Kiểm</a:t>
            </a:r>
            <a:r>
              <a:rPr lang="en-US" sz="2800" b="1" dirty="0">
                <a:solidFill>
                  <a:srgbClr val="FFFF00"/>
                </a:solidFill>
                <a:latin typeface="+mn-lt"/>
              </a:rPr>
              <a:t> </a:t>
            </a:r>
            <a:r>
              <a:rPr lang="en-US" sz="2800" b="1" dirty="0" err="1" smtClean="0">
                <a:solidFill>
                  <a:srgbClr val="FFFF00"/>
                </a:solidFill>
                <a:latin typeface="+mn-lt"/>
              </a:rPr>
              <a:t>lâm</a:t>
            </a:r>
            <a:endParaRPr lang="vi-VN" sz="2800" dirty="0">
              <a:solidFill>
                <a:srgbClr val="FFFF00"/>
              </a:solidFill>
              <a:latin typeface="+mn-lt"/>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76</a:t>
            </a:fld>
            <a:endParaRPr lang="en-US"/>
          </a:p>
        </p:txBody>
      </p:sp>
      <p:sp>
        <p:nvSpPr>
          <p:cNvPr id="6" name="Rounded Rectangle 5"/>
          <p:cNvSpPr/>
          <p:nvPr/>
        </p:nvSpPr>
        <p:spPr>
          <a:xfrm>
            <a:off x="387318" y="2897831"/>
            <a:ext cx="3429000" cy="16466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1. </a:t>
            </a:r>
            <a:r>
              <a:rPr lang="en-US" sz="2800" b="1" dirty="0" err="1">
                <a:solidFill>
                  <a:srgbClr val="FFFF00"/>
                </a:solidFill>
              </a:rPr>
              <a:t>Thẩm</a:t>
            </a:r>
            <a:r>
              <a:rPr lang="en-US" sz="2800" b="1" dirty="0">
                <a:solidFill>
                  <a:srgbClr val="FFFF00"/>
                </a:solidFill>
              </a:rPr>
              <a:t> </a:t>
            </a:r>
            <a:r>
              <a:rPr lang="en-US" sz="2800" b="1" dirty="0" err="1">
                <a:solidFill>
                  <a:srgbClr val="FFFF00"/>
                </a:solidFill>
              </a:rPr>
              <a:t>quyền</a:t>
            </a:r>
            <a:r>
              <a:rPr lang="en-US" sz="2800" b="1" dirty="0">
                <a:solidFill>
                  <a:srgbClr val="FFFF00"/>
                </a:solidFill>
              </a:rPr>
              <a:t> ban </a:t>
            </a:r>
            <a:r>
              <a:rPr lang="en-US" sz="2800" b="1" dirty="0" err="1">
                <a:solidFill>
                  <a:srgbClr val="FFFF00"/>
                </a:solidFill>
              </a:rPr>
              <a:t>hành</a:t>
            </a:r>
            <a:r>
              <a:rPr lang="en-US" sz="2800" b="1" dirty="0">
                <a:solidFill>
                  <a:srgbClr val="FFFF00"/>
                </a:solidFill>
              </a:rPr>
              <a:t> </a:t>
            </a:r>
            <a:r>
              <a:rPr lang="en-US" sz="2800" b="1" dirty="0" err="1">
                <a:solidFill>
                  <a:srgbClr val="FFFF00"/>
                </a:solidFill>
              </a:rPr>
              <a:t>quyết</a:t>
            </a:r>
            <a:r>
              <a:rPr lang="en-US" sz="2800" b="1" dirty="0">
                <a:solidFill>
                  <a:srgbClr val="FFFF00"/>
                </a:solidFill>
              </a:rPr>
              <a:t> </a:t>
            </a:r>
            <a:r>
              <a:rPr lang="en-US" sz="2800" b="1" dirty="0" err="1">
                <a:solidFill>
                  <a:srgbClr val="FFFF00"/>
                </a:solidFill>
              </a:rPr>
              <a:t>định</a:t>
            </a:r>
            <a:r>
              <a:rPr lang="en-US" sz="2800" b="1" dirty="0">
                <a:solidFill>
                  <a:srgbClr val="FFFF00"/>
                </a:solidFill>
              </a:rPr>
              <a:t> </a:t>
            </a:r>
            <a:r>
              <a:rPr lang="en-US" sz="2800" b="1" dirty="0" err="1">
                <a:solidFill>
                  <a:srgbClr val="FFFF00"/>
                </a:solidFill>
              </a:rPr>
              <a:t>kiểm</a:t>
            </a:r>
            <a:r>
              <a:rPr lang="en-US" sz="2800" b="1" dirty="0">
                <a:solidFill>
                  <a:srgbClr val="FFFF00"/>
                </a:solidFill>
              </a:rPr>
              <a:t> </a:t>
            </a:r>
            <a:r>
              <a:rPr lang="en-US" sz="2800" b="1" dirty="0" err="1" smtClean="0">
                <a:solidFill>
                  <a:srgbClr val="FFFF00"/>
                </a:solidFill>
              </a:rPr>
              <a:t>tra</a:t>
            </a:r>
            <a:endParaRPr lang="vi-VN" sz="2800" b="1" dirty="0">
              <a:solidFill>
                <a:srgbClr val="FFFF00"/>
              </a:solidFill>
            </a:endParaRPr>
          </a:p>
        </p:txBody>
      </p:sp>
      <p:sp>
        <p:nvSpPr>
          <p:cNvPr id="8" name="Rounded Rectangle 7"/>
          <p:cNvSpPr/>
          <p:nvPr/>
        </p:nvSpPr>
        <p:spPr>
          <a:xfrm>
            <a:off x="4768121" y="941517"/>
            <a:ext cx="7271480" cy="3101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t>1</a:t>
            </a:r>
            <a:r>
              <a:rPr lang="en-US" sz="2600" dirty="0"/>
              <a:t>. </a:t>
            </a:r>
            <a:r>
              <a:rPr lang="vi-VN" sz="2600" dirty="0"/>
              <a:t>Cục trưởng Cục Kiểm lâm, Chi cục trưởng Chi cục Kiểm lâm vùng, Chi cục trưởng Chi cục Kiểm lâm cấp tỉnh, Đội trưởng Đội Kiểm lâm đặc nhiệm, Đội trưởng Đội Kiểm lâm cơ động và phòng cháy chữa cháy rừng, Hạt trưởng Hạt Kiểm lâm ban hành quyết định kiểm tra </a:t>
            </a:r>
            <a:r>
              <a:rPr lang="en-US" sz="2600" dirty="0" err="1"/>
              <a:t>theo</a:t>
            </a:r>
            <a:r>
              <a:rPr lang="en-US" sz="2600" dirty="0"/>
              <a:t> </a:t>
            </a:r>
            <a:r>
              <a:rPr lang="en-US" sz="2600" dirty="0" err="1"/>
              <a:t>chức</a:t>
            </a:r>
            <a:r>
              <a:rPr lang="en-US" sz="2600" dirty="0"/>
              <a:t> </a:t>
            </a:r>
            <a:r>
              <a:rPr lang="en-US" sz="2600" dirty="0" err="1"/>
              <a:t>năng</a:t>
            </a:r>
            <a:r>
              <a:rPr lang="en-US" sz="2600" dirty="0"/>
              <a:t>, </a:t>
            </a:r>
            <a:r>
              <a:rPr lang="en-US" sz="2600" dirty="0" err="1"/>
              <a:t>nhiệm</a:t>
            </a:r>
            <a:r>
              <a:rPr lang="en-US" sz="2600" dirty="0"/>
              <a:t> </a:t>
            </a:r>
            <a:r>
              <a:rPr lang="en-US" sz="2600" dirty="0" err="1"/>
              <a:t>vụ</a:t>
            </a:r>
            <a:r>
              <a:rPr lang="en-US" sz="2600" dirty="0"/>
              <a:t> </a:t>
            </a:r>
            <a:r>
              <a:rPr lang="en-US" sz="2600" dirty="0" err="1"/>
              <a:t>được</a:t>
            </a:r>
            <a:r>
              <a:rPr lang="en-US" sz="2600" dirty="0"/>
              <a:t> </a:t>
            </a:r>
            <a:r>
              <a:rPr lang="en-US" sz="2600" dirty="0" err="1"/>
              <a:t>giao</a:t>
            </a:r>
            <a:r>
              <a:rPr lang="en-US" sz="2600" dirty="0"/>
              <a:t>.</a:t>
            </a:r>
            <a:endParaRPr lang="vi-VN" sz="2600" dirty="0"/>
          </a:p>
        </p:txBody>
      </p:sp>
      <p:sp>
        <p:nvSpPr>
          <p:cNvPr id="9" name="Rounded Rectangle 8"/>
          <p:cNvSpPr/>
          <p:nvPr/>
        </p:nvSpPr>
        <p:spPr>
          <a:xfrm>
            <a:off x="4768121" y="4829682"/>
            <a:ext cx="7315201" cy="193516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t>2</a:t>
            </a:r>
            <a:r>
              <a:rPr lang="en-US" sz="2600" dirty="0"/>
              <a:t>. </a:t>
            </a:r>
            <a:r>
              <a:rPr lang="en-US" sz="2600" dirty="0" err="1"/>
              <a:t>Người</a:t>
            </a:r>
            <a:r>
              <a:rPr lang="en-US" sz="2600" dirty="0"/>
              <a:t> </a:t>
            </a:r>
            <a:r>
              <a:rPr lang="en-US" sz="2600" dirty="0" err="1"/>
              <a:t>có</a:t>
            </a:r>
            <a:r>
              <a:rPr lang="en-US" sz="2600" dirty="0"/>
              <a:t> </a:t>
            </a:r>
            <a:r>
              <a:rPr lang="en-US" sz="2600" dirty="0" err="1"/>
              <a:t>thẩm</a:t>
            </a:r>
            <a:r>
              <a:rPr lang="en-US" sz="2600" dirty="0"/>
              <a:t> </a:t>
            </a:r>
            <a:r>
              <a:rPr lang="en-US" sz="2600" dirty="0" err="1"/>
              <a:t>quyền</a:t>
            </a:r>
            <a:r>
              <a:rPr lang="en-US" sz="2600" dirty="0"/>
              <a:t> </a:t>
            </a:r>
            <a:r>
              <a:rPr lang="en-US" sz="2600" dirty="0" err="1"/>
              <a:t>quy</a:t>
            </a:r>
            <a:r>
              <a:rPr lang="en-US" sz="2600" dirty="0"/>
              <a:t> </a:t>
            </a:r>
            <a:r>
              <a:rPr lang="en-US" sz="2600" dirty="0" err="1"/>
              <a:t>định</a:t>
            </a:r>
            <a:r>
              <a:rPr lang="en-US" sz="2600" dirty="0"/>
              <a:t> </a:t>
            </a:r>
            <a:r>
              <a:rPr lang="en-US" sz="2600" dirty="0" err="1"/>
              <a:t>tại</a:t>
            </a:r>
            <a:r>
              <a:rPr lang="en-US" sz="2600" dirty="0"/>
              <a:t> </a:t>
            </a:r>
            <a:r>
              <a:rPr lang="en-US" sz="2600" dirty="0" err="1"/>
              <a:t>khoản</a:t>
            </a:r>
            <a:r>
              <a:rPr lang="en-US" sz="2600" dirty="0"/>
              <a:t> 1 </a:t>
            </a:r>
            <a:r>
              <a:rPr lang="en-US" sz="2600" dirty="0" err="1"/>
              <a:t>Điều</a:t>
            </a:r>
            <a:r>
              <a:rPr lang="en-US" sz="2600" dirty="0"/>
              <a:t> </a:t>
            </a:r>
            <a:r>
              <a:rPr lang="en-US" sz="2600" dirty="0" err="1"/>
              <a:t>này</a:t>
            </a:r>
            <a:r>
              <a:rPr lang="en-US" sz="2600" dirty="0"/>
              <a:t> </a:t>
            </a:r>
            <a:r>
              <a:rPr lang="en-US" sz="2600" dirty="0" err="1"/>
              <a:t>có</a:t>
            </a:r>
            <a:r>
              <a:rPr lang="en-US" sz="2600" dirty="0"/>
              <a:t> </a:t>
            </a:r>
            <a:r>
              <a:rPr lang="en-US" sz="2600" dirty="0" err="1"/>
              <a:t>thể</a:t>
            </a:r>
            <a:r>
              <a:rPr lang="en-US" sz="2600" dirty="0"/>
              <a:t> </a:t>
            </a:r>
            <a:r>
              <a:rPr lang="en-US" sz="2600" dirty="0" err="1"/>
              <a:t>ủy</a:t>
            </a:r>
            <a:r>
              <a:rPr lang="en-US" sz="2600" dirty="0"/>
              <a:t> </a:t>
            </a:r>
            <a:r>
              <a:rPr lang="en-US" sz="2600" dirty="0" err="1"/>
              <a:t>quyền</a:t>
            </a:r>
            <a:r>
              <a:rPr lang="en-US" sz="2600" dirty="0"/>
              <a:t> </a:t>
            </a:r>
            <a:r>
              <a:rPr lang="en-US" sz="2600" dirty="0" err="1"/>
              <a:t>cho</a:t>
            </a:r>
            <a:r>
              <a:rPr lang="en-US" sz="2600" dirty="0"/>
              <a:t> </a:t>
            </a:r>
            <a:r>
              <a:rPr lang="en-US" sz="2600" dirty="0" err="1"/>
              <a:t>cấp</a:t>
            </a:r>
            <a:r>
              <a:rPr lang="en-US" sz="2600" dirty="0"/>
              <a:t> </a:t>
            </a:r>
            <a:r>
              <a:rPr lang="en-US" sz="2600" dirty="0" err="1"/>
              <a:t>phó</a:t>
            </a:r>
            <a:r>
              <a:rPr lang="en-US" sz="2600" dirty="0"/>
              <a:t> ban </a:t>
            </a:r>
            <a:r>
              <a:rPr lang="en-US" sz="2600" dirty="0" err="1"/>
              <a:t>hành</a:t>
            </a:r>
            <a:r>
              <a:rPr lang="en-US" sz="2600" dirty="0"/>
              <a:t> </a:t>
            </a:r>
            <a:r>
              <a:rPr lang="en-US" sz="2600" dirty="0" err="1"/>
              <a:t>quyết</a:t>
            </a:r>
            <a:r>
              <a:rPr lang="en-US" sz="2600" dirty="0"/>
              <a:t> </a:t>
            </a:r>
            <a:r>
              <a:rPr lang="en-US" sz="2600" dirty="0" err="1"/>
              <a:t>định</a:t>
            </a:r>
            <a:r>
              <a:rPr lang="en-US" sz="2600" dirty="0"/>
              <a:t> </a:t>
            </a:r>
            <a:r>
              <a:rPr lang="en-US" sz="2600" dirty="0" err="1"/>
              <a:t>kiểm</a:t>
            </a:r>
            <a:r>
              <a:rPr lang="en-US" sz="2600" dirty="0"/>
              <a:t> </a:t>
            </a:r>
            <a:r>
              <a:rPr lang="en-US" sz="2600" dirty="0" err="1"/>
              <a:t>tra</a:t>
            </a:r>
            <a:r>
              <a:rPr lang="en-US" sz="2600" dirty="0"/>
              <a:t> </a:t>
            </a:r>
            <a:r>
              <a:rPr lang="en-US" sz="2600" dirty="0" err="1"/>
              <a:t>theo</a:t>
            </a:r>
            <a:r>
              <a:rPr lang="en-US" sz="2600" dirty="0"/>
              <a:t> </a:t>
            </a:r>
            <a:r>
              <a:rPr lang="en-US" sz="2600" dirty="0" err="1"/>
              <a:t>quy</a:t>
            </a:r>
            <a:r>
              <a:rPr lang="en-US" sz="2600" dirty="0"/>
              <a:t> </a:t>
            </a:r>
            <a:r>
              <a:rPr lang="en-US" sz="2600" dirty="0" err="1"/>
              <a:t>định</a:t>
            </a:r>
            <a:r>
              <a:rPr lang="en-US" sz="2600" dirty="0"/>
              <a:t> </a:t>
            </a:r>
            <a:r>
              <a:rPr lang="en-US" sz="2600" dirty="0" err="1"/>
              <a:t>của</a:t>
            </a:r>
            <a:r>
              <a:rPr lang="en-US" sz="2600" dirty="0"/>
              <a:t> </a:t>
            </a:r>
            <a:r>
              <a:rPr lang="en-US" sz="2600" dirty="0" err="1"/>
              <a:t>pháp</a:t>
            </a:r>
            <a:r>
              <a:rPr lang="en-US" sz="2600" dirty="0"/>
              <a:t> </a:t>
            </a:r>
            <a:r>
              <a:rPr lang="en-US" sz="2600" dirty="0" err="1"/>
              <a:t>luật</a:t>
            </a:r>
            <a:r>
              <a:rPr lang="en-US" sz="2600" dirty="0"/>
              <a:t>.</a:t>
            </a:r>
            <a:endParaRPr lang="vi-VN" sz="2600" dirty="0"/>
          </a:p>
        </p:txBody>
      </p:sp>
      <p:sp>
        <p:nvSpPr>
          <p:cNvPr id="11" name="Left Brace 10"/>
          <p:cNvSpPr/>
          <p:nvPr/>
        </p:nvSpPr>
        <p:spPr>
          <a:xfrm>
            <a:off x="3940976" y="1905000"/>
            <a:ext cx="632669" cy="3632264"/>
          </a:xfrm>
          <a:prstGeom prst="leftBrace">
            <a:avLst>
              <a:gd name="adj1" fmla="val 8333"/>
              <a:gd name="adj2" fmla="val 49418"/>
            </a:avLst>
          </a:prstGeom>
          <a:ln w="4445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5" name="Down Arrow 14"/>
          <p:cNvSpPr/>
          <p:nvPr/>
        </p:nvSpPr>
        <p:spPr>
          <a:xfrm>
            <a:off x="7250971" y="4203174"/>
            <a:ext cx="2349500" cy="45764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486" y="1219200"/>
            <a:ext cx="1572526" cy="1295400"/>
          </a:xfrm>
          <a:prstGeom prst="rect">
            <a:avLst/>
          </a:prstGeom>
        </p:spPr>
      </p:pic>
    </p:spTree>
    <p:extLst>
      <p:ext uri="{BB962C8B-B14F-4D97-AF65-F5344CB8AC3E}">
        <p14:creationId xmlns:p14="http://schemas.microsoft.com/office/powerpoint/2010/main" val="18211368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692647047"/>
              </p:ext>
            </p:extLst>
          </p:nvPr>
        </p:nvGraphicFramePr>
        <p:xfrm>
          <a:off x="228600" y="671944"/>
          <a:ext cx="11811000" cy="5881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77</a:t>
            </a:fld>
            <a:endParaRPr lang="en-US"/>
          </a:p>
        </p:txBody>
      </p:sp>
      <p:sp>
        <p:nvSpPr>
          <p:cNvPr id="6" name="Title 1"/>
          <p:cNvSpPr txBox="1">
            <a:spLocks/>
          </p:cNvSpPr>
          <p:nvPr/>
        </p:nvSpPr>
        <p:spPr>
          <a:xfrm>
            <a:off x="2448391" y="76200"/>
            <a:ext cx="7162800" cy="595744"/>
          </a:xfrm>
          <a:prstGeom prst="rect">
            <a:avLst/>
          </a:prstGeom>
          <a:solidFill>
            <a:srgbClr val="FF00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FFFF00"/>
                </a:solidFill>
                <a:latin typeface="+mn-lt"/>
              </a:rPr>
              <a:t>Điều</a:t>
            </a:r>
            <a:r>
              <a:rPr lang="en-US" sz="2800" b="1" dirty="0" smtClean="0">
                <a:solidFill>
                  <a:srgbClr val="FFFF00"/>
                </a:solidFill>
                <a:latin typeface="+mn-lt"/>
              </a:rPr>
              <a:t> </a:t>
            </a:r>
            <a:r>
              <a:rPr lang="vi-VN" sz="2800" b="1" dirty="0" smtClean="0">
                <a:solidFill>
                  <a:srgbClr val="FFFF00"/>
                </a:solidFill>
                <a:latin typeface="+mn-lt"/>
              </a:rPr>
              <a:t>3</a:t>
            </a:r>
            <a:r>
              <a:rPr lang="en-US" sz="2800" b="1" dirty="0" smtClean="0">
                <a:solidFill>
                  <a:srgbClr val="FFFF00"/>
                </a:solidFill>
                <a:latin typeface="+mn-lt"/>
              </a:rPr>
              <a:t>1. </a:t>
            </a:r>
            <a:r>
              <a:rPr lang="en-US" sz="2800" b="1" dirty="0" err="1" smtClean="0">
                <a:solidFill>
                  <a:srgbClr val="FFFF00"/>
                </a:solidFill>
                <a:latin typeface="+mn-lt"/>
              </a:rPr>
              <a:t>Trình</a:t>
            </a:r>
            <a:r>
              <a:rPr lang="en-US" sz="2800" b="1" dirty="0" smtClean="0">
                <a:solidFill>
                  <a:srgbClr val="FFFF00"/>
                </a:solidFill>
                <a:latin typeface="+mn-lt"/>
              </a:rPr>
              <a:t> </a:t>
            </a:r>
            <a:r>
              <a:rPr lang="en-US" sz="2800" b="1" dirty="0" err="1" smtClean="0">
                <a:solidFill>
                  <a:srgbClr val="FFFF00"/>
                </a:solidFill>
                <a:latin typeface="+mn-lt"/>
              </a:rPr>
              <a:t>tự</a:t>
            </a:r>
            <a:r>
              <a:rPr lang="en-US" sz="2800" b="1" dirty="0" smtClean="0">
                <a:solidFill>
                  <a:srgbClr val="FFFF00"/>
                </a:solidFill>
                <a:latin typeface="+mn-lt"/>
              </a:rPr>
              <a:t> </a:t>
            </a:r>
            <a:r>
              <a:rPr lang="en-US" sz="2800" b="1" dirty="0" err="1" smtClean="0">
                <a:solidFill>
                  <a:srgbClr val="FFFF00"/>
                </a:solidFill>
                <a:latin typeface="+mn-lt"/>
              </a:rPr>
              <a:t>kiểm</a:t>
            </a:r>
            <a:r>
              <a:rPr lang="en-US" sz="2800" b="1" dirty="0" smtClean="0">
                <a:solidFill>
                  <a:srgbClr val="FFFF00"/>
                </a:solidFill>
                <a:latin typeface="+mn-lt"/>
              </a:rPr>
              <a:t> </a:t>
            </a:r>
            <a:r>
              <a:rPr lang="en-US" sz="2800" b="1" dirty="0" err="1" smtClean="0">
                <a:solidFill>
                  <a:srgbClr val="FFFF00"/>
                </a:solidFill>
                <a:latin typeface="+mn-lt"/>
              </a:rPr>
              <a:t>tra</a:t>
            </a:r>
            <a:endParaRPr lang="vi-VN" sz="2800" dirty="0">
              <a:solidFill>
                <a:srgbClr val="FFFF00"/>
              </a:solidFill>
              <a:latin typeface="+mn-lt"/>
            </a:endParaRPr>
          </a:p>
        </p:txBody>
      </p:sp>
    </p:spTree>
    <p:extLst>
      <p:ext uri="{BB962C8B-B14F-4D97-AF65-F5344CB8AC3E}">
        <p14:creationId xmlns:p14="http://schemas.microsoft.com/office/powerpoint/2010/main" val="9382236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78</a:t>
            </a:fld>
            <a:endParaRPr lang="en-US"/>
          </a:p>
        </p:txBody>
      </p:sp>
      <p:sp>
        <p:nvSpPr>
          <p:cNvPr id="6" name="Title 1"/>
          <p:cNvSpPr txBox="1">
            <a:spLocks/>
          </p:cNvSpPr>
          <p:nvPr/>
        </p:nvSpPr>
        <p:spPr>
          <a:xfrm>
            <a:off x="2514600" y="228600"/>
            <a:ext cx="7162800" cy="671944"/>
          </a:xfrm>
          <a:prstGeom prst="rect">
            <a:avLst/>
          </a:prstGeom>
          <a:solidFill>
            <a:srgbClr val="FF0000"/>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smtClean="0">
                <a:solidFill>
                  <a:srgbClr val="FFFF00"/>
                </a:solidFill>
                <a:latin typeface="+mn-lt"/>
              </a:rPr>
              <a:t>Điều</a:t>
            </a:r>
            <a:r>
              <a:rPr lang="en-US" sz="2800" b="1" dirty="0" smtClean="0">
                <a:solidFill>
                  <a:srgbClr val="FFFF00"/>
                </a:solidFill>
                <a:latin typeface="+mn-lt"/>
              </a:rPr>
              <a:t> </a:t>
            </a:r>
            <a:r>
              <a:rPr lang="vi-VN" sz="2800" b="1" dirty="0" smtClean="0">
                <a:solidFill>
                  <a:srgbClr val="FFFF00"/>
                </a:solidFill>
                <a:latin typeface="+mn-lt"/>
              </a:rPr>
              <a:t>3</a:t>
            </a:r>
            <a:r>
              <a:rPr lang="en-US" sz="2800" b="1" dirty="0" smtClean="0">
                <a:solidFill>
                  <a:srgbClr val="FFFF00"/>
                </a:solidFill>
                <a:latin typeface="+mn-lt"/>
              </a:rPr>
              <a:t>1. </a:t>
            </a:r>
            <a:r>
              <a:rPr lang="en-US" sz="2800" b="1" dirty="0" err="1" smtClean="0">
                <a:solidFill>
                  <a:srgbClr val="FFFF00"/>
                </a:solidFill>
                <a:latin typeface="+mn-lt"/>
              </a:rPr>
              <a:t>Trình</a:t>
            </a:r>
            <a:r>
              <a:rPr lang="en-US" sz="2800" b="1" dirty="0" smtClean="0">
                <a:solidFill>
                  <a:srgbClr val="FFFF00"/>
                </a:solidFill>
                <a:latin typeface="+mn-lt"/>
              </a:rPr>
              <a:t> </a:t>
            </a:r>
            <a:r>
              <a:rPr lang="en-US" sz="2800" b="1" dirty="0" err="1" smtClean="0">
                <a:solidFill>
                  <a:srgbClr val="FFFF00"/>
                </a:solidFill>
                <a:latin typeface="+mn-lt"/>
              </a:rPr>
              <a:t>tự</a:t>
            </a:r>
            <a:r>
              <a:rPr lang="en-US" sz="2800" b="1" dirty="0" smtClean="0">
                <a:solidFill>
                  <a:srgbClr val="FFFF00"/>
                </a:solidFill>
                <a:latin typeface="+mn-lt"/>
              </a:rPr>
              <a:t> </a:t>
            </a:r>
            <a:r>
              <a:rPr lang="en-US" sz="2800" b="1" dirty="0" err="1" smtClean="0">
                <a:solidFill>
                  <a:srgbClr val="FFFF00"/>
                </a:solidFill>
                <a:latin typeface="+mn-lt"/>
              </a:rPr>
              <a:t>kiểm</a:t>
            </a:r>
            <a:r>
              <a:rPr lang="en-US" sz="2800" b="1" dirty="0" smtClean="0">
                <a:solidFill>
                  <a:srgbClr val="FFFF00"/>
                </a:solidFill>
                <a:latin typeface="+mn-lt"/>
              </a:rPr>
              <a:t> </a:t>
            </a:r>
            <a:r>
              <a:rPr lang="en-US" sz="2800" b="1" dirty="0" err="1" smtClean="0">
                <a:solidFill>
                  <a:srgbClr val="FFFF00"/>
                </a:solidFill>
                <a:latin typeface="+mn-lt"/>
              </a:rPr>
              <a:t>tra</a:t>
            </a:r>
            <a:endParaRPr lang="vi-VN" sz="2800" dirty="0">
              <a:solidFill>
                <a:srgbClr val="FFFF00"/>
              </a:solidFill>
              <a:latin typeface="+mn-lt"/>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08457778"/>
              </p:ext>
            </p:extLst>
          </p:nvPr>
        </p:nvGraphicFramePr>
        <p:xfrm>
          <a:off x="381000" y="1066800"/>
          <a:ext cx="11430000" cy="5486400"/>
        </p:xfrm>
        <a:graphic>
          <a:graphicData uri="http://schemas.openxmlformats.org/drawingml/2006/table">
            <a:tbl>
              <a:tblPr firstRow="1" bandRow="1">
                <a:tableStyleId>{21E4AEA4-8DFA-4A89-87EB-49C32662AFE0}</a:tableStyleId>
              </a:tblPr>
              <a:tblGrid>
                <a:gridCol w="11430000">
                  <a:extLst>
                    <a:ext uri="{9D8B030D-6E8A-4147-A177-3AD203B41FA5}">
                      <a16:colId xmlns:a16="http://schemas.microsoft.com/office/drawing/2014/main" val="2516762354"/>
                    </a:ext>
                  </a:extLst>
                </a:gridCol>
              </a:tblGrid>
              <a:tr h="22860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kern="1200" dirty="0" smtClean="0">
                          <a:solidFill>
                            <a:srgbClr val="002060"/>
                          </a:solidFill>
                          <a:effectLst/>
                        </a:rPr>
                        <a:t>4</a:t>
                      </a:r>
                      <a:r>
                        <a:rPr lang="vi-VN" sz="2600" b="1" kern="1200" dirty="0" smtClean="0">
                          <a:solidFill>
                            <a:srgbClr val="002060"/>
                          </a:solidFill>
                          <a:effectLst/>
                        </a:rPr>
                        <a:t>. Kiểm tra vận chuyển lâm sản: </a:t>
                      </a:r>
                      <a:r>
                        <a:rPr lang="vi-VN" sz="2600" b="0" kern="1200" dirty="0" smtClean="0">
                          <a:solidFill>
                            <a:srgbClr val="002060"/>
                          </a:solidFill>
                          <a:effectLst/>
                        </a:rPr>
                        <a:t>Tổ kiểm tra chỉ được dừng phương tiện giao thông đang lưu thông để kiểm tra lâm sản khi có căn cứ theo quy định tại khoản</a:t>
                      </a:r>
                      <a:r>
                        <a:rPr lang="en-US" sz="2600" b="0" kern="1200" dirty="0" smtClean="0">
                          <a:solidFill>
                            <a:srgbClr val="002060"/>
                          </a:solidFill>
                          <a:effectLst/>
                        </a:rPr>
                        <a:t> 1 </a:t>
                      </a:r>
                      <a:r>
                        <a:rPr lang="vi-VN" sz="2600" b="0" kern="1200" dirty="0" smtClean="0">
                          <a:solidFill>
                            <a:srgbClr val="002060"/>
                          </a:solidFill>
                          <a:effectLst/>
                        </a:rPr>
                        <a:t>Điều </a:t>
                      </a:r>
                      <a:r>
                        <a:rPr lang="en-US" sz="2600" b="0" kern="1200" dirty="0" smtClean="0">
                          <a:solidFill>
                            <a:srgbClr val="002060"/>
                          </a:solidFill>
                          <a:effectLst/>
                        </a:rPr>
                        <a:t>29 </a:t>
                      </a:r>
                      <a:r>
                        <a:rPr lang="vi-VN" sz="2600" b="0" kern="1200" dirty="0" smtClean="0">
                          <a:solidFill>
                            <a:srgbClr val="002060"/>
                          </a:solidFill>
                          <a:effectLst/>
                        </a:rPr>
                        <a:t>Thông tư này. Hiệu lệnh dừng phương tiện có thể sử dụng một loại hoặc sử dụng kết hợp còi, cờ hiệu Kiểm lâm, đèn pin.</a:t>
                      </a:r>
                      <a:endParaRPr lang="en-US" sz="2600" b="0" kern="1200" dirty="0" smtClean="0">
                        <a:solidFill>
                          <a:srgbClr val="002060"/>
                        </a:solidFill>
                        <a:effectLst/>
                        <a:latin typeface="+mn-lt"/>
                        <a:ea typeface="+mn-ea"/>
                        <a:cs typeface="+mn-cs"/>
                      </a:endParaRPr>
                    </a:p>
                  </a:txBody>
                  <a:tcPr anchor="ctr">
                    <a:solidFill>
                      <a:schemeClr val="accent6">
                        <a:lumMod val="40000"/>
                        <a:lumOff val="60000"/>
                      </a:schemeClr>
                    </a:solidFill>
                  </a:tcPr>
                </a:tc>
                <a:extLst>
                  <a:ext uri="{0D108BD9-81ED-4DB2-BD59-A6C34878D82A}">
                    <a16:rowId xmlns:a16="http://schemas.microsoft.com/office/drawing/2014/main" val="2719137062"/>
                  </a:ext>
                </a:extLst>
              </a:tr>
              <a:tr h="1600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b="1" kern="1200" dirty="0" smtClean="0">
                          <a:effectLst/>
                        </a:rPr>
                        <a:t>5</a:t>
                      </a:r>
                      <a:r>
                        <a:rPr lang="vi-VN" sz="2600" b="1" kern="1200" dirty="0" smtClean="0">
                          <a:effectLst/>
                        </a:rPr>
                        <a:t>. Kiểm tra lâm sản nhập khẩu, xuất khẩu, quá cảnh tại cửa khẩu: </a:t>
                      </a:r>
                      <a:r>
                        <a:rPr lang="en-US" sz="2600" kern="1200" dirty="0" err="1" smtClean="0">
                          <a:effectLst/>
                        </a:rPr>
                        <a:t>Cơ</a:t>
                      </a:r>
                      <a:r>
                        <a:rPr lang="en-US" sz="2600" kern="1200" dirty="0" smtClean="0">
                          <a:effectLst/>
                        </a:rPr>
                        <a:t> </a:t>
                      </a:r>
                      <a:r>
                        <a:rPr lang="en-US" sz="2600" kern="1200" dirty="0" err="1" smtClean="0">
                          <a:effectLst/>
                        </a:rPr>
                        <a:t>quan</a:t>
                      </a:r>
                      <a:r>
                        <a:rPr lang="en-US" sz="2600" kern="1200" dirty="0" smtClean="0">
                          <a:effectLst/>
                        </a:rPr>
                        <a:t> </a:t>
                      </a:r>
                      <a:r>
                        <a:rPr lang="vi-VN" sz="2600" kern="1200" dirty="0" smtClean="0">
                          <a:effectLst/>
                        </a:rPr>
                        <a:t>Kiểm lâm phối hợp với cơ quan Hải quan cửa khẩu tổ chức kiểm tra lâm sản theo quy định tại Thông tư này.</a:t>
                      </a:r>
                      <a:endParaRPr lang="en-US" sz="26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328408174"/>
                  </a:ext>
                </a:extLst>
              </a:tr>
              <a:tr h="16002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600" kern="1200" dirty="0" smtClean="0">
                          <a:effectLst/>
                        </a:rPr>
                        <a:t>6. </a:t>
                      </a:r>
                      <a:r>
                        <a:rPr lang="en-US" sz="2600" kern="1200" dirty="0" err="1" smtClean="0">
                          <a:effectLst/>
                        </a:rPr>
                        <a:t>Đối</a:t>
                      </a:r>
                      <a:r>
                        <a:rPr lang="en-US" sz="2600" kern="1200" dirty="0" smtClean="0">
                          <a:effectLst/>
                        </a:rPr>
                        <a:t> </a:t>
                      </a:r>
                      <a:r>
                        <a:rPr lang="en-US" sz="2600" kern="1200" dirty="0" err="1" smtClean="0">
                          <a:effectLst/>
                        </a:rPr>
                        <a:t>tượng</a:t>
                      </a:r>
                      <a:r>
                        <a:rPr lang="en-US" sz="2600" kern="1200" dirty="0" smtClean="0">
                          <a:effectLst/>
                        </a:rPr>
                        <a:t> </a:t>
                      </a:r>
                      <a:r>
                        <a:rPr lang="en-US" sz="2600" kern="1200" dirty="0" err="1" smtClean="0">
                          <a:effectLst/>
                        </a:rPr>
                        <a:t>được</a:t>
                      </a:r>
                      <a:r>
                        <a:rPr lang="en-US" sz="2600" kern="1200" dirty="0" smtClean="0">
                          <a:effectLst/>
                        </a:rPr>
                        <a:t> </a:t>
                      </a:r>
                      <a:r>
                        <a:rPr lang="en-US" sz="2600" kern="1200" dirty="0" err="1" smtClean="0">
                          <a:effectLst/>
                        </a:rPr>
                        <a:t>kiểm</a:t>
                      </a:r>
                      <a:r>
                        <a:rPr lang="en-US" sz="2600" kern="1200" dirty="0" smtClean="0">
                          <a:effectLst/>
                        </a:rPr>
                        <a:t> </a:t>
                      </a:r>
                      <a:r>
                        <a:rPr lang="en-US" sz="2600" kern="1200" dirty="0" err="1" smtClean="0">
                          <a:effectLst/>
                        </a:rPr>
                        <a:t>tra</a:t>
                      </a:r>
                      <a:r>
                        <a:rPr lang="en-US" sz="2600" kern="1200" dirty="0" smtClean="0">
                          <a:effectLst/>
                        </a:rPr>
                        <a:t> </a:t>
                      </a:r>
                      <a:r>
                        <a:rPr lang="vi-VN" sz="2600" kern="1200" dirty="0" smtClean="0">
                          <a:effectLst/>
                        </a:rPr>
                        <a:t>phải chấp hành các yêu cầu kiểm tra của Tổ kiểm tra; xuất trình ngay hồ sơ lâm sản theo quy định tại Thông tư này</a:t>
                      </a:r>
                      <a:r>
                        <a:rPr lang="en-US" sz="2600" kern="1200" dirty="0" smtClean="0">
                          <a:effectLst/>
                        </a:rPr>
                        <a:t> </a:t>
                      </a:r>
                      <a:r>
                        <a:rPr lang="en-US" sz="2600" kern="1200" dirty="0" err="1" smtClean="0">
                          <a:effectLst/>
                        </a:rPr>
                        <a:t>và</a:t>
                      </a:r>
                      <a:r>
                        <a:rPr lang="en-US" sz="2600" kern="1200" dirty="0" smtClean="0">
                          <a:effectLst/>
                        </a:rPr>
                        <a:t> </a:t>
                      </a:r>
                      <a:r>
                        <a:rPr lang="en-US" sz="2600" kern="1200" dirty="0" err="1" smtClean="0">
                          <a:effectLst/>
                        </a:rPr>
                        <a:t>các</a:t>
                      </a:r>
                      <a:r>
                        <a:rPr lang="en-US" sz="2600" kern="1200" dirty="0" smtClean="0">
                          <a:effectLst/>
                        </a:rPr>
                        <a:t> </a:t>
                      </a:r>
                      <a:r>
                        <a:rPr lang="en-US" sz="2600" kern="1200" dirty="0" err="1" smtClean="0">
                          <a:effectLst/>
                        </a:rPr>
                        <a:t>tài</a:t>
                      </a:r>
                      <a:r>
                        <a:rPr lang="en-US" sz="2600" kern="1200" dirty="0" smtClean="0">
                          <a:effectLst/>
                        </a:rPr>
                        <a:t> </a:t>
                      </a:r>
                      <a:r>
                        <a:rPr lang="en-US" sz="2600" kern="1200" dirty="0" err="1" smtClean="0">
                          <a:effectLst/>
                        </a:rPr>
                        <a:t>liệu</a:t>
                      </a:r>
                      <a:r>
                        <a:rPr lang="en-US" sz="2600" kern="1200" dirty="0" smtClean="0">
                          <a:effectLst/>
                        </a:rPr>
                        <a:t> </a:t>
                      </a:r>
                      <a:r>
                        <a:rPr lang="en-US" sz="2600" kern="1200" dirty="0" err="1" smtClean="0">
                          <a:effectLst/>
                        </a:rPr>
                        <a:t>liên</a:t>
                      </a:r>
                      <a:r>
                        <a:rPr lang="en-US" sz="2600" kern="1200" dirty="0" smtClean="0">
                          <a:effectLst/>
                        </a:rPr>
                        <a:t> </a:t>
                      </a:r>
                      <a:r>
                        <a:rPr lang="en-US" sz="2600" kern="1200" dirty="0" err="1" smtClean="0">
                          <a:effectLst/>
                        </a:rPr>
                        <a:t>quan</a:t>
                      </a:r>
                      <a:r>
                        <a:rPr lang="en-US" sz="2600" kern="1200" dirty="0" smtClean="0">
                          <a:effectLst/>
                        </a:rPr>
                        <a:t> </a:t>
                      </a:r>
                      <a:r>
                        <a:rPr lang="en-US" sz="2600" kern="1200" dirty="0" err="1" smtClean="0">
                          <a:effectLst/>
                        </a:rPr>
                        <a:t>khác</a:t>
                      </a:r>
                      <a:r>
                        <a:rPr lang="en-US" sz="2600" kern="1200" dirty="0" smtClean="0">
                          <a:effectLst/>
                        </a:rPr>
                        <a:t> </a:t>
                      </a:r>
                      <a:r>
                        <a:rPr lang="en-US" sz="2600" kern="1200" dirty="0" err="1" smtClean="0">
                          <a:effectLst/>
                        </a:rPr>
                        <a:t>theo</a:t>
                      </a:r>
                      <a:r>
                        <a:rPr lang="en-US" sz="2600" kern="1200" dirty="0" smtClean="0">
                          <a:effectLst/>
                        </a:rPr>
                        <a:t> </a:t>
                      </a:r>
                      <a:r>
                        <a:rPr lang="en-US" sz="2600" kern="1200" dirty="0" err="1" smtClean="0">
                          <a:effectLst/>
                        </a:rPr>
                        <a:t>quy</a:t>
                      </a:r>
                      <a:r>
                        <a:rPr lang="en-US" sz="2600" kern="1200" dirty="0" smtClean="0">
                          <a:effectLst/>
                        </a:rPr>
                        <a:t> </a:t>
                      </a:r>
                      <a:r>
                        <a:rPr lang="en-US" sz="2600" kern="1200" dirty="0" err="1" smtClean="0">
                          <a:effectLst/>
                        </a:rPr>
                        <a:t>định</a:t>
                      </a:r>
                      <a:r>
                        <a:rPr lang="en-US" sz="2600" kern="1200" dirty="0" smtClean="0">
                          <a:effectLst/>
                        </a:rPr>
                        <a:t> </a:t>
                      </a:r>
                      <a:r>
                        <a:rPr lang="en-US" sz="2600" kern="1200" dirty="0" err="1" smtClean="0">
                          <a:effectLst/>
                        </a:rPr>
                        <a:t>của</a:t>
                      </a:r>
                      <a:r>
                        <a:rPr lang="en-US" sz="2600" kern="1200" dirty="0" smtClean="0">
                          <a:effectLst/>
                        </a:rPr>
                        <a:t> </a:t>
                      </a:r>
                      <a:r>
                        <a:rPr lang="en-US" sz="2600" kern="1200" dirty="0" err="1" smtClean="0">
                          <a:effectLst/>
                        </a:rPr>
                        <a:t>pháp</a:t>
                      </a:r>
                      <a:r>
                        <a:rPr lang="en-US" sz="2600" kern="1200" dirty="0" smtClean="0">
                          <a:effectLst/>
                        </a:rPr>
                        <a:t> </a:t>
                      </a:r>
                      <a:r>
                        <a:rPr lang="en-US" sz="2600" kern="1200" dirty="0" err="1" smtClean="0">
                          <a:effectLst/>
                        </a:rPr>
                        <a:t>luật</a:t>
                      </a:r>
                      <a:r>
                        <a:rPr lang="en-US" sz="2600" kern="1200" dirty="0" smtClean="0">
                          <a:effectLst/>
                        </a:rPr>
                        <a:t>.</a:t>
                      </a:r>
                      <a:endParaRPr lang="en-US" sz="260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1715449896"/>
                  </a:ext>
                </a:extLst>
              </a:tr>
            </a:tbl>
          </a:graphicData>
        </a:graphic>
      </p:graphicFrame>
    </p:spTree>
    <p:extLst>
      <p:ext uri="{BB962C8B-B14F-4D97-AF65-F5344CB8AC3E}">
        <p14:creationId xmlns:p14="http://schemas.microsoft.com/office/powerpoint/2010/main" val="18206966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438400"/>
            <a:ext cx="8145318" cy="1295400"/>
          </a:xfrm>
          <a:solidFill>
            <a:srgbClr val="71EC34">
              <a:alpha val="44000"/>
            </a:srgbClr>
          </a:solidFill>
        </p:spPr>
        <p:txBody>
          <a:bodyPr/>
          <a:lstStyle/>
          <a:p>
            <a:pPr marL="0" indent="0" algn="ctr">
              <a:buNone/>
            </a:pPr>
            <a:r>
              <a:rPr lang="en-US" b="1" dirty="0" err="1">
                <a:solidFill>
                  <a:srgbClr val="FFFF00"/>
                </a:solidFill>
              </a:rPr>
              <a:t>Chương</a:t>
            </a:r>
            <a:r>
              <a:rPr lang="en-US" b="1" dirty="0">
                <a:solidFill>
                  <a:srgbClr val="FFFF00"/>
                </a:solidFill>
              </a:rPr>
              <a:t> VI</a:t>
            </a:r>
            <a:endParaRPr lang="en-US" dirty="0">
              <a:solidFill>
                <a:srgbClr val="FFFF00"/>
              </a:solidFill>
            </a:endParaRPr>
          </a:p>
          <a:p>
            <a:pPr marL="0" indent="0" algn="ctr">
              <a:buNone/>
            </a:pPr>
            <a:r>
              <a:rPr lang="en-US" b="1" dirty="0">
                <a:solidFill>
                  <a:srgbClr val="FFFF00"/>
                </a:solidFill>
              </a:rPr>
              <a:t>TỔ CHỨC THỰC HIỆN</a:t>
            </a:r>
            <a:endParaRPr lang="en-US" dirty="0">
              <a:solidFill>
                <a:srgbClr val="FFFF00"/>
              </a:solidFill>
            </a:endParaRPr>
          </a:p>
          <a:p>
            <a:endParaRPr lang="en-US" dirty="0">
              <a:solidFill>
                <a:srgbClr val="FFFF00"/>
              </a:solidFill>
            </a:endParaRPr>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79</a:t>
            </a:fld>
            <a:endParaRPr lang="en-US"/>
          </a:p>
        </p:txBody>
      </p:sp>
    </p:spTree>
    <p:extLst>
      <p:ext uri="{BB962C8B-B14F-4D97-AF65-F5344CB8AC3E}">
        <p14:creationId xmlns:p14="http://schemas.microsoft.com/office/powerpoint/2010/main" val="2687760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11887200" cy="5807075"/>
          </a:xfrm>
        </p:spPr>
        <p:txBody>
          <a:bodyPr>
            <a:noAutofit/>
          </a:bodyPr>
          <a:lstStyle/>
          <a:p>
            <a:pPr algn="just"/>
            <a:r>
              <a:rPr lang="en-US" sz="2200" b="1" dirty="0" err="1"/>
              <a:t>Chương</a:t>
            </a:r>
            <a:r>
              <a:rPr lang="en-US" sz="2200" b="1" dirty="0"/>
              <a:t> </a:t>
            </a:r>
            <a:r>
              <a:rPr lang="en-US" sz="2200" b="1" dirty="0" smtClean="0"/>
              <a:t>I: </a:t>
            </a:r>
            <a:r>
              <a:rPr lang="en-US" sz="2200" dirty="0" smtClean="0"/>
              <a:t>QUY </a:t>
            </a:r>
            <a:r>
              <a:rPr lang="en-US" sz="2200" dirty="0"/>
              <a:t>ĐỊNH CHUNG</a:t>
            </a:r>
          </a:p>
          <a:p>
            <a:pPr algn="just"/>
            <a:r>
              <a:rPr lang="en-US" sz="2200" b="1" dirty="0" err="1"/>
              <a:t>Chương</a:t>
            </a:r>
            <a:r>
              <a:rPr lang="en-US" sz="2200" b="1" dirty="0"/>
              <a:t> </a:t>
            </a:r>
            <a:r>
              <a:rPr lang="en-US" sz="2200" b="1" dirty="0" smtClean="0"/>
              <a:t>II: </a:t>
            </a:r>
            <a:r>
              <a:rPr lang="en-US" sz="2200" dirty="0" smtClean="0"/>
              <a:t>TRÌNH </a:t>
            </a:r>
            <a:r>
              <a:rPr lang="en-US" sz="2200" dirty="0"/>
              <a:t>TỰ, THỦ TỤC KHAI THÁC THỰC VẬT RỪNG </a:t>
            </a:r>
            <a:r>
              <a:rPr lang="en-US" sz="2200" dirty="0" smtClean="0"/>
              <a:t>THÔNG </a:t>
            </a:r>
            <a:r>
              <a:rPr lang="en-US" sz="2200" dirty="0"/>
              <a:t>THƯỜNG, ĐỘNG VẬT RỪNG THÔNG THƯỜNG</a:t>
            </a:r>
          </a:p>
          <a:p>
            <a:pPr lvl="1" algn="just">
              <a:buFont typeface="Wingdings" panose="05000000000000000000" pitchFamily="2" charset="2"/>
              <a:buChar char="v"/>
            </a:pPr>
            <a:r>
              <a:rPr lang="en-US" sz="2200" dirty="0" err="1" smtClean="0"/>
              <a:t>Mục</a:t>
            </a:r>
            <a:r>
              <a:rPr lang="en-US" sz="2200" dirty="0" smtClean="0"/>
              <a:t> 1: </a:t>
            </a:r>
            <a:r>
              <a:rPr lang="en-US" sz="2200" dirty="0" err="1" smtClean="0"/>
              <a:t>Phê</a:t>
            </a:r>
            <a:r>
              <a:rPr lang="en-US" sz="2200" dirty="0" smtClean="0"/>
              <a:t> </a:t>
            </a:r>
            <a:r>
              <a:rPr lang="en-US" sz="2200" dirty="0" err="1" smtClean="0"/>
              <a:t>duyệt</a:t>
            </a:r>
            <a:r>
              <a:rPr lang="en-US" sz="2200" dirty="0" smtClean="0"/>
              <a:t> </a:t>
            </a:r>
            <a:r>
              <a:rPr lang="en-US" sz="2200" dirty="0" err="1" smtClean="0"/>
              <a:t>phương</a:t>
            </a:r>
            <a:r>
              <a:rPr lang="en-US" sz="2200" dirty="0" smtClean="0"/>
              <a:t> </a:t>
            </a:r>
            <a:r>
              <a:rPr lang="en-US" sz="2200" dirty="0" err="1" smtClean="0"/>
              <a:t>án</a:t>
            </a:r>
            <a:r>
              <a:rPr lang="en-US" sz="2200" dirty="0" smtClean="0"/>
              <a:t> </a:t>
            </a:r>
            <a:r>
              <a:rPr lang="en-US" sz="2200" dirty="0" err="1" smtClean="0"/>
              <a:t>khai</a:t>
            </a:r>
            <a:r>
              <a:rPr lang="en-US" sz="2200" dirty="0" smtClean="0"/>
              <a:t> </a:t>
            </a:r>
            <a:r>
              <a:rPr lang="en-US" sz="2200" dirty="0" err="1" smtClean="0"/>
              <a:t>thác</a:t>
            </a:r>
            <a:endParaRPr lang="en-US" sz="2200" dirty="0" smtClean="0"/>
          </a:p>
          <a:p>
            <a:pPr lvl="1" algn="just">
              <a:buFont typeface="Wingdings" panose="05000000000000000000" pitchFamily="2" charset="2"/>
              <a:buChar char="v"/>
            </a:pPr>
            <a:r>
              <a:rPr lang="en-US" sz="2200" dirty="0" err="1" smtClean="0"/>
              <a:t>Mục</a:t>
            </a:r>
            <a:r>
              <a:rPr lang="en-US" sz="2200" dirty="0" smtClean="0"/>
              <a:t> 2: </a:t>
            </a:r>
            <a:r>
              <a:rPr lang="en-US" sz="2200" dirty="0" err="1" smtClean="0"/>
              <a:t>Trình</a:t>
            </a:r>
            <a:r>
              <a:rPr lang="en-US" sz="2200" dirty="0" smtClean="0"/>
              <a:t> </a:t>
            </a:r>
            <a:r>
              <a:rPr lang="en-US" sz="2200" dirty="0" err="1" smtClean="0"/>
              <a:t>tự</a:t>
            </a:r>
            <a:r>
              <a:rPr lang="en-US" sz="2200" dirty="0" smtClean="0"/>
              <a:t> </a:t>
            </a:r>
            <a:r>
              <a:rPr lang="en-US" sz="2200" dirty="0" err="1" smtClean="0"/>
              <a:t>khai</a:t>
            </a:r>
            <a:r>
              <a:rPr lang="en-US" sz="2200" dirty="0" smtClean="0"/>
              <a:t> </a:t>
            </a:r>
            <a:r>
              <a:rPr lang="en-US" sz="2200" dirty="0" err="1" smtClean="0"/>
              <a:t>thác</a:t>
            </a:r>
            <a:r>
              <a:rPr lang="en-US" sz="2200" dirty="0" smtClean="0"/>
              <a:t> </a:t>
            </a:r>
            <a:r>
              <a:rPr lang="en-US" sz="2200" dirty="0" err="1" smtClean="0"/>
              <a:t>thực</a:t>
            </a:r>
            <a:r>
              <a:rPr lang="en-US" sz="2200" dirty="0" smtClean="0"/>
              <a:t> </a:t>
            </a:r>
            <a:r>
              <a:rPr lang="en-US" sz="2200" dirty="0" err="1" smtClean="0"/>
              <a:t>vật</a:t>
            </a:r>
            <a:r>
              <a:rPr lang="en-US" sz="2200" dirty="0" smtClean="0"/>
              <a:t> </a:t>
            </a:r>
            <a:r>
              <a:rPr lang="en-US" sz="2200" dirty="0" err="1" smtClean="0"/>
              <a:t>rừng</a:t>
            </a:r>
            <a:r>
              <a:rPr lang="en-US" sz="2200" dirty="0" smtClean="0"/>
              <a:t> </a:t>
            </a:r>
            <a:r>
              <a:rPr lang="en-US" sz="2200" dirty="0" err="1" smtClean="0"/>
              <a:t>thông</a:t>
            </a:r>
            <a:r>
              <a:rPr lang="en-US" sz="2200" dirty="0" smtClean="0"/>
              <a:t> </a:t>
            </a:r>
            <a:r>
              <a:rPr lang="en-US" sz="2200" dirty="0" err="1" smtClean="0"/>
              <a:t>thường</a:t>
            </a:r>
            <a:r>
              <a:rPr lang="en-US" sz="2200" dirty="0" smtClean="0"/>
              <a:t>, </a:t>
            </a:r>
            <a:r>
              <a:rPr lang="en-US" sz="2200" dirty="0" err="1" smtClean="0"/>
              <a:t>động</a:t>
            </a:r>
            <a:r>
              <a:rPr lang="en-US" sz="2200" dirty="0" smtClean="0"/>
              <a:t> </a:t>
            </a:r>
            <a:r>
              <a:rPr lang="en-US" sz="2200" dirty="0" err="1" smtClean="0"/>
              <a:t>vật</a:t>
            </a:r>
            <a:r>
              <a:rPr lang="en-US" sz="2200" dirty="0" smtClean="0"/>
              <a:t> </a:t>
            </a:r>
            <a:r>
              <a:rPr lang="en-US" sz="2200" dirty="0" err="1" smtClean="0"/>
              <a:t>rừng</a:t>
            </a:r>
            <a:r>
              <a:rPr lang="en-US" sz="2200" dirty="0" smtClean="0"/>
              <a:t> </a:t>
            </a:r>
            <a:r>
              <a:rPr lang="en-US" sz="2200" dirty="0" err="1" smtClean="0"/>
              <a:t>thông</a:t>
            </a:r>
            <a:r>
              <a:rPr lang="en-US" sz="2200" dirty="0" smtClean="0"/>
              <a:t> </a:t>
            </a:r>
            <a:r>
              <a:rPr lang="en-US" sz="2200" dirty="0" err="1" smtClean="0"/>
              <a:t>thường</a:t>
            </a:r>
            <a:endParaRPr lang="en-US" sz="2200" dirty="0" smtClean="0"/>
          </a:p>
          <a:p>
            <a:pPr algn="just"/>
            <a:r>
              <a:rPr lang="en-US" sz="2200" b="1" dirty="0" err="1" smtClean="0"/>
              <a:t>Chương</a:t>
            </a:r>
            <a:r>
              <a:rPr lang="en-US" sz="2200" b="1" dirty="0" smtClean="0"/>
              <a:t> III: </a:t>
            </a:r>
            <a:r>
              <a:rPr lang="en-US" sz="2200" dirty="0" smtClean="0"/>
              <a:t>HỒ </a:t>
            </a:r>
            <a:r>
              <a:rPr lang="en-US" sz="2200" dirty="0"/>
              <a:t>SƠ LÂM SẢN HỢP PHÁP</a:t>
            </a:r>
          </a:p>
          <a:p>
            <a:pPr lvl="1" algn="just">
              <a:buFont typeface="Wingdings" panose="05000000000000000000" pitchFamily="2" charset="2"/>
              <a:buChar char="v"/>
            </a:pPr>
            <a:r>
              <a:rPr lang="en-US" sz="2200" dirty="0" err="1" smtClean="0"/>
              <a:t>Mục</a:t>
            </a:r>
            <a:r>
              <a:rPr lang="en-US" sz="2200" dirty="0" smtClean="0"/>
              <a:t> 1: </a:t>
            </a:r>
            <a:r>
              <a:rPr lang="en-US" sz="2200" dirty="0" err="1" smtClean="0"/>
              <a:t>Hồ</a:t>
            </a:r>
            <a:r>
              <a:rPr lang="en-US" sz="2200" dirty="0" smtClean="0"/>
              <a:t> </a:t>
            </a:r>
            <a:r>
              <a:rPr lang="en-US" sz="2200" dirty="0" err="1" smtClean="0"/>
              <a:t>sơ</a:t>
            </a:r>
            <a:r>
              <a:rPr lang="en-US" sz="2200" dirty="0" smtClean="0"/>
              <a:t> </a:t>
            </a:r>
            <a:r>
              <a:rPr lang="en-US" sz="2200" dirty="0" err="1" smtClean="0"/>
              <a:t>nguồn</a:t>
            </a:r>
            <a:r>
              <a:rPr lang="en-US" sz="2200" dirty="0" smtClean="0"/>
              <a:t> </a:t>
            </a:r>
            <a:r>
              <a:rPr lang="en-US" sz="2200" dirty="0" err="1" smtClean="0"/>
              <a:t>gốc</a:t>
            </a:r>
            <a:r>
              <a:rPr lang="en-US" sz="2200" dirty="0" smtClean="0"/>
              <a:t> </a:t>
            </a:r>
            <a:r>
              <a:rPr lang="en-US" sz="2200" dirty="0" err="1" smtClean="0"/>
              <a:t>lâm</a:t>
            </a:r>
            <a:r>
              <a:rPr lang="en-US" sz="2200" dirty="0" smtClean="0"/>
              <a:t> </a:t>
            </a:r>
            <a:r>
              <a:rPr lang="en-US" sz="2200" dirty="0" err="1" smtClean="0"/>
              <a:t>sản</a:t>
            </a:r>
            <a:endParaRPr lang="en-US" sz="2200" dirty="0" smtClean="0"/>
          </a:p>
          <a:p>
            <a:pPr lvl="1" algn="just">
              <a:buFont typeface="Wingdings" panose="05000000000000000000" pitchFamily="2" charset="2"/>
              <a:buChar char="v"/>
            </a:pPr>
            <a:r>
              <a:rPr lang="en-US" sz="2200" dirty="0" err="1" smtClean="0"/>
              <a:t>Mục</a:t>
            </a:r>
            <a:r>
              <a:rPr lang="en-US" sz="2200" dirty="0" smtClean="0"/>
              <a:t> 2: </a:t>
            </a:r>
            <a:r>
              <a:rPr lang="en-US" sz="2200" dirty="0" err="1" smtClean="0"/>
              <a:t>Hồ</a:t>
            </a:r>
            <a:r>
              <a:rPr lang="en-US" sz="2200" dirty="0" smtClean="0"/>
              <a:t> </a:t>
            </a:r>
            <a:r>
              <a:rPr lang="en-US" sz="2200" dirty="0" err="1" smtClean="0"/>
              <a:t>sơ</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khi</a:t>
            </a:r>
            <a:r>
              <a:rPr lang="en-US" sz="2200" dirty="0" smtClean="0"/>
              <a:t> </a:t>
            </a:r>
            <a:r>
              <a:rPr lang="en-US" sz="2200" dirty="0" err="1" smtClean="0"/>
              <a:t>mua</a:t>
            </a:r>
            <a:r>
              <a:rPr lang="en-US" sz="2200" dirty="0" smtClean="0"/>
              <a:t> </a:t>
            </a:r>
            <a:r>
              <a:rPr lang="en-US" sz="2200" dirty="0" err="1" smtClean="0"/>
              <a:t>bán</a:t>
            </a:r>
            <a:r>
              <a:rPr lang="en-US" sz="2200" dirty="0" smtClean="0"/>
              <a:t>, </a:t>
            </a:r>
            <a:r>
              <a:rPr lang="en-US" sz="2200" dirty="0" err="1" smtClean="0"/>
              <a:t>chuyển</a:t>
            </a:r>
            <a:r>
              <a:rPr lang="en-US" sz="2200" dirty="0" smtClean="0"/>
              <a:t> </a:t>
            </a:r>
            <a:r>
              <a:rPr lang="en-US" sz="2200" dirty="0" err="1" smtClean="0"/>
              <a:t>giao</a:t>
            </a:r>
            <a:r>
              <a:rPr lang="en-US" sz="2200" dirty="0" smtClean="0"/>
              <a:t> </a:t>
            </a:r>
            <a:r>
              <a:rPr lang="en-US" sz="2200" dirty="0" err="1" smtClean="0"/>
              <a:t>quyền</a:t>
            </a:r>
            <a:r>
              <a:rPr lang="en-US" sz="2200" dirty="0" smtClean="0"/>
              <a:t> </a:t>
            </a:r>
            <a:r>
              <a:rPr lang="en-US" sz="2200" dirty="0" err="1" smtClean="0"/>
              <a:t>sở</a:t>
            </a:r>
            <a:r>
              <a:rPr lang="en-US" sz="2200" dirty="0" smtClean="0"/>
              <a:t> </a:t>
            </a:r>
            <a:r>
              <a:rPr lang="en-US" sz="2200" dirty="0" err="1" smtClean="0"/>
              <a:t>hữu</a:t>
            </a:r>
            <a:r>
              <a:rPr lang="en-US" sz="2200" dirty="0" smtClean="0"/>
              <a:t>, </a:t>
            </a:r>
            <a:r>
              <a:rPr lang="en-US" sz="2200" dirty="0" err="1" smtClean="0"/>
              <a:t>vận</a:t>
            </a:r>
            <a:r>
              <a:rPr lang="en-US" sz="2200" dirty="0" smtClean="0"/>
              <a:t> </a:t>
            </a:r>
            <a:r>
              <a:rPr lang="en-US" sz="2200" dirty="0" err="1" smtClean="0"/>
              <a:t>chuyển</a:t>
            </a:r>
            <a:r>
              <a:rPr lang="en-US" sz="2200" dirty="0" smtClean="0"/>
              <a:t> </a:t>
            </a:r>
            <a:r>
              <a:rPr lang="en-US" sz="2200" dirty="0" err="1" smtClean="0"/>
              <a:t>trong</a:t>
            </a:r>
            <a:r>
              <a:rPr lang="en-US" sz="2200" dirty="0" smtClean="0"/>
              <a:t> </a:t>
            </a:r>
            <a:r>
              <a:rPr lang="en-US" sz="2200" dirty="0" err="1" smtClean="0"/>
              <a:t>nước</a:t>
            </a:r>
            <a:r>
              <a:rPr lang="en-US" sz="2200" dirty="0" smtClean="0"/>
              <a:t> </a:t>
            </a:r>
            <a:r>
              <a:rPr lang="en-US" sz="2200" dirty="0" err="1" smtClean="0"/>
              <a:t>và</a:t>
            </a:r>
            <a:r>
              <a:rPr lang="en-US" sz="2200" dirty="0" smtClean="0"/>
              <a:t> </a:t>
            </a:r>
            <a:r>
              <a:rPr lang="en-US" sz="2200" dirty="0" err="1" smtClean="0"/>
              <a:t>xuất</a:t>
            </a:r>
            <a:r>
              <a:rPr lang="en-US" sz="2200" dirty="0" smtClean="0"/>
              <a:t> </a:t>
            </a:r>
            <a:r>
              <a:rPr lang="en-US" sz="2200" dirty="0" err="1" smtClean="0"/>
              <a:t>khẩu</a:t>
            </a:r>
            <a:endParaRPr lang="en-US" sz="2200" dirty="0" smtClean="0"/>
          </a:p>
          <a:p>
            <a:pPr lvl="1" algn="just">
              <a:buFont typeface="Wingdings" panose="05000000000000000000" pitchFamily="2" charset="2"/>
              <a:buChar char="v"/>
            </a:pPr>
            <a:r>
              <a:rPr lang="en-US" sz="2200" dirty="0" err="1" smtClean="0"/>
              <a:t>Mục</a:t>
            </a:r>
            <a:r>
              <a:rPr lang="en-US" sz="2200" dirty="0" smtClean="0"/>
              <a:t> 3: </a:t>
            </a:r>
            <a:r>
              <a:rPr lang="en-US" sz="2200" dirty="0" err="1" smtClean="0"/>
              <a:t>Hồ</a:t>
            </a:r>
            <a:r>
              <a:rPr lang="en-US" sz="2200" dirty="0" smtClean="0"/>
              <a:t> </a:t>
            </a:r>
            <a:r>
              <a:rPr lang="en-US" sz="2200" dirty="0" err="1" smtClean="0"/>
              <a:t>sơ</a:t>
            </a:r>
            <a:r>
              <a:rPr lang="en-US" sz="2200" dirty="0" smtClean="0"/>
              <a:t> </a:t>
            </a:r>
            <a:r>
              <a:rPr lang="en-US" sz="2200" dirty="0" err="1" smtClean="0"/>
              <a:t>lâm</a:t>
            </a:r>
            <a:r>
              <a:rPr lang="en-US" sz="2200" dirty="0" smtClean="0"/>
              <a:t> </a:t>
            </a:r>
            <a:r>
              <a:rPr lang="en-US" sz="2200" dirty="0" err="1" smtClean="0"/>
              <a:t>sản</a:t>
            </a:r>
            <a:r>
              <a:rPr lang="en-US" sz="2200" dirty="0" smtClean="0"/>
              <a:t> </a:t>
            </a:r>
            <a:r>
              <a:rPr lang="en-US" sz="2200" dirty="0" err="1" smtClean="0"/>
              <a:t>tại</a:t>
            </a:r>
            <a:r>
              <a:rPr lang="en-US" sz="2200" dirty="0" smtClean="0"/>
              <a:t> </a:t>
            </a:r>
            <a:r>
              <a:rPr lang="en-US" sz="2200" dirty="0" err="1" smtClean="0"/>
              <a:t>cơ</a:t>
            </a:r>
            <a:r>
              <a:rPr lang="en-US" sz="2200" dirty="0" smtClean="0"/>
              <a:t> </a:t>
            </a:r>
            <a:r>
              <a:rPr lang="en-US" sz="2200" dirty="0" err="1" smtClean="0"/>
              <a:t>sở</a:t>
            </a:r>
            <a:r>
              <a:rPr lang="en-US" sz="2200" dirty="0" smtClean="0"/>
              <a:t> </a:t>
            </a:r>
            <a:r>
              <a:rPr lang="en-US" sz="2200" dirty="0" err="1" smtClean="0"/>
              <a:t>chế</a:t>
            </a:r>
            <a:r>
              <a:rPr lang="en-US" sz="2200" dirty="0" smtClean="0"/>
              <a:t> </a:t>
            </a:r>
            <a:r>
              <a:rPr lang="en-US" sz="2200" dirty="0" err="1" smtClean="0"/>
              <a:t>biến</a:t>
            </a:r>
            <a:r>
              <a:rPr lang="en-US" sz="2200" dirty="0" smtClean="0"/>
              <a:t>, </a:t>
            </a:r>
            <a:r>
              <a:rPr lang="en-US" sz="2200" dirty="0" err="1" smtClean="0"/>
              <a:t>kinh</a:t>
            </a:r>
            <a:r>
              <a:rPr lang="en-US" sz="2200" dirty="0" smtClean="0"/>
              <a:t> </a:t>
            </a:r>
            <a:r>
              <a:rPr lang="en-US" sz="2200" dirty="0" err="1" smtClean="0"/>
              <a:t>doanh</a:t>
            </a:r>
            <a:r>
              <a:rPr lang="en-US" sz="2200" dirty="0" smtClean="0"/>
              <a:t>, </a:t>
            </a:r>
            <a:r>
              <a:rPr lang="en-US" sz="2200" dirty="0" err="1" smtClean="0"/>
              <a:t>cất</a:t>
            </a:r>
            <a:r>
              <a:rPr lang="en-US" sz="2200" dirty="0" smtClean="0"/>
              <a:t> </a:t>
            </a:r>
            <a:r>
              <a:rPr lang="en-US" sz="2200" dirty="0" err="1" smtClean="0"/>
              <a:t>giữ</a:t>
            </a:r>
            <a:r>
              <a:rPr lang="en-US" sz="2200" dirty="0" smtClean="0"/>
              <a:t>, </a:t>
            </a:r>
            <a:r>
              <a:rPr lang="en-US" sz="2200" dirty="0" err="1" smtClean="0"/>
              <a:t>nuôi</a:t>
            </a:r>
            <a:r>
              <a:rPr lang="en-US" sz="2200" dirty="0" smtClean="0"/>
              <a:t>, </a:t>
            </a:r>
            <a:r>
              <a:rPr lang="en-US" sz="2200" dirty="0" err="1" smtClean="0"/>
              <a:t>trồng</a:t>
            </a:r>
            <a:r>
              <a:rPr lang="en-US" sz="2200" dirty="0" smtClean="0"/>
              <a:t> </a:t>
            </a:r>
            <a:r>
              <a:rPr lang="en-US" sz="2200" dirty="0" err="1" smtClean="0"/>
              <a:t>thực</a:t>
            </a:r>
            <a:r>
              <a:rPr lang="en-US" sz="2200" dirty="0" smtClean="0"/>
              <a:t> </a:t>
            </a:r>
            <a:r>
              <a:rPr lang="en-US" sz="2200" dirty="0" err="1" smtClean="0"/>
              <a:t>vật</a:t>
            </a:r>
            <a:r>
              <a:rPr lang="en-US" sz="2200" dirty="0" smtClean="0"/>
              <a:t> </a:t>
            </a:r>
            <a:r>
              <a:rPr lang="en-US" sz="2200" dirty="0" err="1" smtClean="0"/>
              <a:t>rừng</a:t>
            </a:r>
            <a:r>
              <a:rPr lang="en-US" sz="2200" dirty="0" smtClean="0"/>
              <a:t>, </a:t>
            </a:r>
            <a:r>
              <a:rPr lang="en-US" sz="2200" dirty="0" err="1" smtClean="0"/>
              <a:t>động</a:t>
            </a:r>
            <a:r>
              <a:rPr lang="en-US" sz="2200" dirty="0" smtClean="0"/>
              <a:t> </a:t>
            </a:r>
            <a:r>
              <a:rPr lang="en-US" sz="2200" dirty="0" err="1" smtClean="0"/>
              <a:t>vật</a:t>
            </a:r>
            <a:r>
              <a:rPr lang="en-US" sz="2200" dirty="0" smtClean="0"/>
              <a:t> </a:t>
            </a:r>
            <a:r>
              <a:rPr lang="en-US" sz="2200" dirty="0" err="1" smtClean="0"/>
              <a:t>rừng</a:t>
            </a:r>
            <a:endParaRPr lang="en-US" sz="2200" dirty="0" smtClean="0"/>
          </a:p>
          <a:p>
            <a:pPr algn="just"/>
            <a:r>
              <a:rPr lang="en-US" sz="2200" b="1" dirty="0" err="1" smtClean="0"/>
              <a:t>Chương</a:t>
            </a:r>
            <a:r>
              <a:rPr lang="en-US" sz="2200" b="1" dirty="0" smtClean="0"/>
              <a:t> IV: </a:t>
            </a:r>
            <a:r>
              <a:rPr lang="en-US" sz="2200" dirty="0" smtClean="0"/>
              <a:t>ĐÁNH </a:t>
            </a:r>
            <a:r>
              <a:rPr lang="en-US" sz="2200" dirty="0"/>
              <a:t>DẤU MẪU VẬT</a:t>
            </a:r>
          </a:p>
          <a:p>
            <a:pPr algn="just"/>
            <a:r>
              <a:rPr lang="en-US" sz="2200" b="1" dirty="0" err="1"/>
              <a:t>Chương</a:t>
            </a:r>
            <a:r>
              <a:rPr lang="en-US" sz="2200" b="1" dirty="0"/>
              <a:t> </a:t>
            </a:r>
            <a:r>
              <a:rPr lang="en-US" sz="2200" b="1" dirty="0" smtClean="0"/>
              <a:t>V: </a:t>
            </a:r>
            <a:r>
              <a:rPr lang="en-US" sz="2200" dirty="0" smtClean="0"/>
              <a:t>KIỂM </a:t>
            </a:r>
            <a:r>
              <a:rPr lang="en-US" sz="2200" dirty="0"/>
              <a:t>TRA, TRUY XUẤT NGUỒN GỐC LÂM SẢN</a:t>
            </a:r>
          </a:p>
          <a:p>
            <a:pPr algn="just"/>
            <a:r>
              <a:rPr lang="en-US" sz="2200" b="1" dirty="0" err="1"/>
              <a:t>Chương</a:t>
            </a:r>
            <a:r>
              <a:rPr lang="en-US" sz="2200" b="1" dirty="0"/>
              <a:t> </a:t>
            </a:r>
            <a:r>
              <a:rPr lang="en-US" sz="2200" b="1" dirty="0" smtClean="0"/>
              <a:t>VI: </a:t>
            </a:r>
            <a:r>
              <a:rPr lang="en-US" sz="2200" dirty="0" smtClean="0"/>
              <a:t>TỔ </a:t>
            </a:r>
            <a:r>
              <a:rPr lang="en-US" sz="2200" dirty="0"/>
              <a:t>CHỨC THỰC </a:t>
            </a:r>
            <a:r>
              <a:rPr lang="en-US" sz="2200" dirty="0" smtClean="0"/>
              <a:t>HIỆN</a:t>
            </a:r>
            <a:endParaRPr lang="en-US" sz="22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8</a:t>
            </a:fld>
            <a:endParaRPr lang="en-US"/>
          </a:p>
        </p:txBody>
      </p:sp>
      <p:sp>
        <p:nvSpPr>
          <p:cNvPr id="6" name="Title 1"/>
          <p:cNvSpPr txBox="1">
            <a:spLocks/>
          </p:cNvSpPr>
          <p:nvPr/>
        </p:nvSpPr>
        <p:spPr>
          <a:xfrm>
            <a:off x="0" y="-9993"/>
            <a:ext cx="12115800" cy="619593"/>
          </a:xfrm>
          <a:prstGeom prst="rect">
            <a:avLst/>
          </a:prstGeom>
          <a:solidFill>
            <a:srgbClr val="FFC0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latin typeface="+mn-lt"/>
              </a:rPr>
              <a:t>BỐ CỤC CỦA THÔNG TƯ</a:t>
            </a:r>
            <a:endParaRPr lang="vi-VN" sz="3200" dirty="0">
              <a:latin typeface="+mn-lt"/>
            </a:endParaRPr>
          </a:p>
        </p:txBody>
      </p:sp>
    </p:spTree>
    <p:extLst>
      <p:ext uri="{BB962C8B-B14F-4D97-AF65-F5344CB8AC3E}">
        <p14:creationId xmlns:p14="http://schemas.microsoft.com/office/powerpoint/2010/main" val="29744370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28457472"/>
              </p:ext>
            </p:extLst>
          </p:nvPr>
        </p:nvGraphicFramePr>
        <p:xfrm>
          <a:off x="1219200" y="685800"/>
          <a:ext cx="10972800" cy="5670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dirty="0"/>
          </a:p>
        </p:txBody>
      </p:sp>
      <p:sp>
        <p:nvSpPr>
          <p:cNvPr id="5" name="Slide Number Placeholder 4"/>
          <p:cNvSpPr>
            <a:spLocks noGrp="1"/>
          </p:cNvSpPr>
          <p:nvPr>
            <p:ph type="sldNum" sz="quarter" idx="12"/>
          </p:nvPr>
        </p:nvSpPr>
        <p:spPr/>
        <p:txBody>
          <a:bodyPr/>
          <a:lstStyle/>
          <a:p>
            <a:fld id="{C70D3A15-4C43-420A-867E-5D00651CC0AB}" type="slidenum">
              <a:rPr lang="en-US" smtClean="0"/>
              <a:t>80</a:t>
            </a:fld>
            <a:endParaRPr lang="en-US"/>
          </a:p>
        </p:txBody>
      </p:sp>
      <p:sp>
        <p:nvSpPr>
          <p:cNvPr id="6" name="Title 1"/>
          <p:cNvSpPr>
            <a:spLocks noGrp="1"/>
          </p:cNvSpPr>
          <p:nvPr>
            <p:ph type="title"/>
          </p:nvPr>
        </p:nvSpPr>
        <p:spPr>
          <a:xfrm>
            <a:off x="0" y="0"/>
            <a:ext cx="12192000" cy="762000"/>
          </a:xfrm>
          <a:solidFill>
            <a:srgbClr val="28C5E4"/>
          </a:solidFill>
        </p:spPr>
        <p:txBody>
          <a:bodyPr>
            <a:normAutofit/>
          </a:bodyPr>
          <a:lstStyle/>
          <a:p>
            <a:r>
              <a:rPr lang="en-US" sz="3200" b="1" dirty="0" err="1">
                <a:solidFill>
                  <a:schemeClr val="bg1"/>
                </a:solidFill>
                <a:latin typeface="+mn-lt"/>
              </a:rPr>
              <a:t>Điều</a:t>
            </a:r>
            <a:r>
              <a:rPr lang="en-US" sz="3200" b="1" dirty="0">
                <a:solidFill>
                  <a:schemeClr val="bg1"/>
                </a:solidFill>
                <a:latin typeface="+mn-lt"/>
              </a:rPr>
              <a:t> </a:t>
            </a:r>
            <a:r>
              <a:rPr lang="vi-VN" sz="3200" b="1" dirty="0">
                <a:solidFill>
                  <a:schemeClr val="bg1"/>
                </a:solidFill>
                <a:latin typeface="+mn-lt"/>
              </a:rPr>
              <a:t>3</a:t>
            </a:r>
            <a:r>
              <a:rPr lang="en-US" sz="3200" b="1" dirty="0">
                <a:solidFill>
                  <a:schemeClr val="bg1"/>
                </a:solidFill>
                <a:latin typeface="+mn-lt"/>
              </a:rPr>
              <a:t>2. </a:t>
            </a:r>
            <a:r>
              <a:rPr lang="en-US" sz="3200" b="1" dirty="0" err="1">
                <a:solidFill>
                  <a:schemeClr val="bg1"/>
                </a:solidFill>
                <a:latin typeface="+mn-lt"/>
              </a:rPr>
              <a:t>Trách</a:t>
            </a:r>
            <a:r>
              <a:rPr lang="en-US" sz="3200" b="1" dirty="0">
                <a:solidFill>
                  <a:schemeClr val="bg1"/>
                </a:solidFill>
                <a:latin typeface="+mn-lt"/>
              </a:rPr>
              <a:t> </a:t>
            </a:r>
            <a:r>
              <a:rPr lang="en-US" sz="3200" b="1" dirty="0" err="1">
                <a:solidFill>
                  <a:schemeClr val="bg1"/>
                </a:solidFill>
                <a:latin typeface="+mn-lt"/>
              </a:rPr>
              <a:t>nhiệm</a:t>
            </a:r>
            <a:r>
              <a:rPr lang="en-US" sz="3200" b="1" dirty="0">
                <a:solidFill>
                  <a:schemeClr val="bg1"/>
                </a:solidFill>
                <a:latin typeface="+mn-lt"/>
              </a:rPr>
              <a:t> </a:t>
            </a:r>
            <a:r>
              <a:rPr lang="en-US" sz="3200" b="1" dirty="0" err="1">
                <a:solidFill>
                  <a:schemeClr val="bg1"/>
                </a:solidFill>
                <a:latin typeface="+mn-lt"/>
              </a:rPr>
              <a:t>thi</a:t>
            </a:r>
            <a:r>
              <a:rPr lang="en-US" sz="3200" b="1" dirty="0">
                <a:solidFill>
                  <a:schemeClr val="bg1"/>
                </a:solidFill>
                <a:latin typeface="+mn-lt"/>
              </a:rPr>
              <a:t> </a:t>
            </a:r>
            <a:r>
              <a:rPr lang="en-US" sz="3200" b="1" dirty="0" err="1">
                <a:solidFill>
                  <a:schemeClr val="bg1"/>
                </a:solidFill>
                <a:latin typeface="+mn-lt"/>
              </a:rPr>
              <a:t>hành</a:t>
            </a:r>
            <a:endParaRPr lang="en-US" sz="3200" dirty="0">
              <a:solidFill>
                <a:schemeClr val="bg1"/>
              </a:solidFill>
              <a:latin typeface="+mn-lt"/>
            </a:endParaRPr>
          </a:p>
        </p:txBody>
      </p:sp>
      <p:sp>
        <p:nvSpPr>
          <p:cNvPr id="8" name="Flowchart: Delay 7"/>
          <p:cNvSpPr/>
          <p:nvPr/>
        </p:nvSpPr>
        <p:spPr>
          <a:xfrm>
            <a:off x="152400" y="1600200"/>
            <a:ext cx="2286000" cy="3733800"/>
          </a:xfrm>
          <a:prstGeom prst="flowChartDelay">
            <a:avLst/>
          </a:prstGeom>
          <a:solidFill>
            <a:srgbClr val="00B050"/>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00"/>
                </a:solidFill>
              </a:rPr>
              <a:t>5. </a:t>
            </a:r>
            <a:r>
              <a:rPr lang="en-US" sz="2800" b="1" dirty="0" err="1">
                <a:solidFill>
                  <a:srgbClr val="FFFF00"/>
                </a:solidFill>
              </a:rPr>
              <a:t>Cơ</a:t>
            </a:r>
            <a:r>
              <a:rPr lang="en-US" sz="2800" b="1" dirty="0">
                <a:solidFill>
                  <a:srgbClr val="FFFF00"/>
                </a:solidFill>
              </a:rPr>
              <a:t> </a:t>
            </a:r>
            <a:r>
              <a:rPr lang="en-US" sz="2800" b="1" dirty="0" err="1">
                <a:solidFill>
                  <a:srgbClr val="FFFF00"/>
                </a:solidFill>
              </a:rPr>
              <a:t>quan</a:t>
            </a:r>
            <a:r>
              <a:rPr lang="en-US" sz="2800" b="1" dirty="0">
                <a:solidFill>
                  <a:srgbClr val="FFFF00"/>
                </a:solidFill>
              </a:rPr>
              <a:t> </a:t>
            </a:r>
            <a:r>
              <a:rPr lang="en-US" sz="2800" b="1" dirty="0" err="1">
                <a:solidFill>
                  <a:srgbClr val="FFFF00"/>
                </a:solidFill>
              </a:rPr>
              <a:t>Kiểm</a:t>
            </a:r>
            <a:r>
              <a:rPr lang="en-US" sz="2800" b="1" dirty="0">
                <a:solidFill>
                  <a:srgbClr val="FFFF00"/>
                </a:solidFill>
              </a:rPr>
              <a:t> </a:t>
            </a:r>
            <a:r>
              <a:rPr lang="en-US" sz="2800" b="1" dirty="0" err="1">
                <a:solidFill>
                  <a:srgbClr val="FFFF00"/>
                </a:solidFill>
              </a:rPr>
              <a:t>lâm</a:t>
            </a:r>
            <a:r>
              <a:rPr lang="en-US" sz="2800" b="1" dirty="0">
                <a:solidFill>
                  <a:srgbClr val="FFFF00"/>
                </a:solidFill>
              </a:rPr>
              <a:t> </a:t>
            </a:r>
            <a:r>
              <a:rPr lang="en-US" sz="2800" b="1" dirty="0" err="1">
                <a:solidFill>
                  <a:srgbClr val="FFFF00"/>
                </a:solidFill>
              </a:rPr>
              <a:t>cấp</a:t>
            </a:r>
            <a:r>
              <a:rPr lang="en-US" sz="2800" b="1" dirty="0">
                <a:solidFill>
                  <a:srgbClr val="FFFF00"/>
                </a:solidFill>
              </a:rPr>
              <a:t> </a:t>
            </a:r>
            <a:r>
              <a:rPr lang="en-US" sz="2800" b="1" dirty="0" err="1" smtClean="0">
                <a:solidFill>
                  <a:srgbClr val="FFFF00"/>
                </a:solidFill>
              </a:rPr>
              <a:t>tỉnh</a:t>
            </a:r>
            <a:endParaRPr lang="en-US" sz="2800" b="1" dirty="0">
              <a:solidFill>
                <a:srgbClr val="FFFF00"/>
              </a:solidFill>
            </a:endParaRPr>
          </a:p>
          <a:p>
            <a:pPr algn="ctr"/>
            <a:r>
              <a:rPr lang="en-US" b="1" dirty="0" smtClean="0">
                <a:solidFill>
                  <a:srgbClr val="FFFF00"/>
                </a:solidFill>
              </a:rPr>
              <a:t>(03 </a:t>
            </a:r>
            <a:r>
              <a:rPr lang="en-US" b="1" dirty="0" err="1" smtClean="0">
                <a:solidFill>
                  <a:srgbClr val="FFFF00"/>
                </a:solidFill>
              </a:rPr>
              <a:t>nhiệm</a:t>
            </a:r>
            <a:r>
              <a:rPr lang="en-US" b="1" dirty="0" smtClean="0">
                <a:solidFill>
                  <a:srgbClr val="FFFF00"/>
                </a:solidFill>
              </a:rPr>
              <a:t> </a:t>
            </a:r>
            <a:r>
              <a:rPr lang="en-US" b="1" dirty="0" err="1" smtClean="0">
                <a:solidFill>
                  <a:srgbClr val="FFFF00"/>
                </a:solidFill>
              </a:rPr>
              <a:t>vụ</a:t>
            </a:r>
            <a:r>
              <a:rPr lang="en-US" b="1" dirty="0" smtClean="0">
                <a:solidFill>
                  <a:srgbClr val="FFFF00"/>
                </a:solidFill>
              </a:rPr>
              <a:t>)</a:t>
            </a:r>
            <a:endParaRPr lang="en-US" b="1" dirty="0">
              <a:solidFill>
                <a:srgbClr val="FFFF00"/>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718" y="1784351"/>
            <a:ext cx="1066800" cy="878798"/>
          </a:xfrm>
          <a:prstGeom prst="rect">
            <a:avLst/>
          </a:prstGeom>
        </p:spPr>
      </p:pic>
    </p:spTree>
    <p:extLst>
      <p:ext uri="{BB962C8B-B14F-4D97-AF65-F5344CB8AC3E}">
        <p14:creationId xmlns:p14="http://schemas.microsoft.com/office/powerpoint/2010/main" val="7963208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88125593"/>
              </p:ext>
            </p:extLst>
          </p:nvPr>
        </p:nvGraphicFramePr>
        <p:xfrm>
          <a:off x="304800" y="1638300"/>
          <a:ext cx="11582400" cy="508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81</a:t>
            </a:fld>
            <a:endParaRPr lang="en-US"/>
          </a:p>
        </p:txBody>
      </p:sp>
      <p:sp>
        <p:nvSpPr>
          <p:cNvPr id="6" name="Title 1"/>
          <p:cNvSpPr>
            <a:spLocks noGrp="1"/>
          </p:cNvSpPr>
          <p:nvPr>
            <p:ph type="title"/>
          </p:nvPr>
        </p:nvSpPr>
        <p:spPr>
          <a:xfrm>
            <a:off x="2895600" y="0"/>
            <a:ext cx="6324600" cy="647700"/>
          </a:xfrm>
          <a:solidFill>
            <a:srgbClr val="28C5E4"/>
          </a:solidFill>
        </p:spPr>
        <p:txBody>
          <a:bodyPr>
            <a:normAutofit/>
          </a:bodyPr>
          <a:lstStyle/>
          <a:p>
            <a:r>
              <a:rPr lang="en-US" sz="3200" b="1" dirty="0" err="1">
                <a:solidFill>
                  <a:schemeClr val="bg1"/>
                </a:solidFill>
                <a:latin typeface="+mn-lt"/>
              </a:rPr>
              <a:t>Điều</a:t>
            </a:r>
            <a:r>
              <a:rPr lang="en-US" sz="3200" b="1" dirty="0">
                <a:solidFill>
                  <a:schemeClr val="bg1"/>
                </a:solidFill>
                <a:latin typeface="+mn-lt"/>
              </a:rPr>
              <a:t> </a:t>
            </a:r>
            <a:r>
              <a:rPr lang="vi-VN" sz="3200" b="1" dirty="0">
                <a:solidFill>
                  <a:schemeClr val="bg1"/>
                </a:solidFill>
                <a:latin typeface="+mn-lt"/>
              </a:rPr>
              <a:t>3</a:t>
            </a:r>
            <a:r>
              <a:rPr lang="en-US" sz="3200" b="1" dirty="0">
                <a:solidFill>
                  <a:schemeClr val="bg1"/>
                </a:solidFill>
                <a:latin typeface="+mn-lt"/>
              </a:rPr>
              <a:t>2. </a:t>
            </a:r>
            <a:r>
              <a:rPr lang="en-US" sz="3200" b="1" dirty="0" err="1">
                <a:solidFill>
                  <a:schemeClr val="bg1"/>
                </a:solidFill>
                <a:latin typeface="+mn-lt"/>
              </a:rPr>
              <a:t>Trách</a:t>
            </a:r>
            <a:r>
              <a:rPr lang="en-US" sz="3200" b="1" dirty="0">
                <a:solidFill>
                  <a:schemeClr val="bg1"/>
                </a:solidFill>
                <a:latin typeface="+mn-lt"/>
              </a:rPr>
              <a:t> </a:t>
            </a:r>
            <a:r>
              <a:rPr lang="en-US" sz="3200" b="1" dirty="0" err="1">
                <a:solidFill>
                  <a:schemeClr val="bg1"/>
                </a:solidFill>
                <a:latin typeface="+mn-lt"/>
              </a:rPr>
              <a:t>nhiệm</a:t>
            </a:r>
            <a:r>
              <a:rPr lang="en-US" sz="3200" b="1" dirty="0">
                <a:solidFill>
                  <a:schemeClr val="bg1"/>
                </a:solidFill>
                <a:latin typeface="+mn-lt"/>
              </a:rPr>
              <a:t> </a:t>
            </a:r>
            <a:r>
              <a:rPr lang="en-US" sz="3200" b="1" dirty="0" err="1">
                <a:solidFill>
                  <a:schemeClr val="bg1"/>
                </a:solidFill>
                <a:latin typeface="+mn-lt"/>
              </a:rPr>
              <a:t>thi</a:t>
            </a:r>
            <a:r>
              <a:rPr lang="en-US" sz="3200" b="1" dirty="0">
                <a:solidFill>
                  <a:schemeClr val="bg1"/>
                </a:solidFill>
                <a:latin typeface="+mn-lt"/>
              </a:rPr>
              <a:t> </a:t>
            </a:r>
            <a:r>
              <a:rPr lang="en-US" sz="3200" b="1" dirty="0" err="1">
                <a:solidFill>
                  <a:schemeClr val="bg1"/>
                </a:solidFill>
                <a:latin typeface="+mn-lt"/>
              </a:rPr>
              <a:t>hành</a:t>
            </a:r>
            <a:endParaRPr lang="en-US" sz="3200" dirty="0">
              <a:solidFill>
                <a:schemeClr val="bg1"/>
              </a:solidFill>
              <a:latin typeface="+mn-lt"/>
            </a:endParaRPr>
          </a:p>
        </p:txBody>
      </p:sp>
      <p:sp>
        <p:nvSpPr>
          <p:cNvPr id="8" name="Rounded Rectangle 7"/>
          <p:cNvSpPr/>
          <p:nvPr/>
        </p:nvSpPr>
        <p:spPr>
          <a:xfrm>
            <a:off x="1982355" y="742950"/>
            <a:ext cx="8153400" cy="704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6</a:t>
            </a:r>
            <a:r>
              <a:rPr lang="vi-VN" sz="2400" b="1" dirty="0">
                <a:solidFill>
                  <a:srgbClr val="FFFF00"/>
                </a:solidFill>
              </a:rPr>
              <a:t>. </a:t>
            </a:r>
            <a:r>
              <a:rPr lang="en-US" sz="2400" b="1" dirty="0" err="1">
                <a:solidFill>
                  <a:srgbClr val="FFFF00"/>
                </a:solidFill>
              </a:rPr>
              <a:t>Cơ</a:t>
            </a:r>
            <a:r>
              <a:rPr lang="en-US" sz="2400" b="1" dirty="0">
                <a:solidFill>
                  <a:srgbClr val="FFFF00"/>
                </a:solidFill>
              </a:rPr>
              <a:t> </a:t>
            </a:r>
            <a:r>
              <a:rPr lang="en-US" sz="2400" b="1" dirty="0" err="1">
                <a:solidFill>
                  <a:srgbClr val="FFFF00"/>
                </a:solidFill>
              </a:rPr>
              <a:t>quan</a:t>
            </a:r>
            <a:r>
              <a:rPr lang="en-US" sz="2400" b="1" dirty="0">
                <a:solidFill>
                  <a:srgbClr val="FFFF00"/>
                </a:solidFill>
              </a:rPr>
              <a:t> </a:t>
            </a:r>
            <a:r>
              <a:rPr lang="en-US" sz="2400" b="1" dirty="0" err="1">
                <a:solidFill>
                  <a:srgbClr val="FFFF00"/>
                </a:solidFill>
              </a:rPr>
              <a:t>Kiểm</a:t>
            </a:r>
            <a:r>
              <a:rPr lang="en-US" sz="2400" b="1" dirty="0">
                <a:solidFill>
                  <a:srgbClr val="FFFF00"/>
                </a:solidFill>
              </a:rPr>
              <a:t> </a:t>
            </a:r>
            <a:r>
              <a:rPr lang="en-US" sz="2400" b="1" dirty="0" err="1">
                <a:solidFill>
                  <a:srgbClr val="FFFF00"/>
                </a:solidFill>
              </a:rPr>
              <a:t>lâm</a:t>
            </a:r>
            <a:r>
              <a:rPr lang="en-US" sz="2400" b="1" dirty="0">
                <a:solidFill>
                  <a:srgbClr val="FFFF00"/>
                </a:solidFill>
              </a:rPr>
              <a:t> </a:t>
            </a:r>
            <a:r>
              <a:rPr lang="en-US" sz="2400" b="1" dirty="0" err="1">
                <a:solidFill>
                  <a:srgbClr val="FFFF00"/>
                </a:solidFill>
              </a:rPr>
              <a:t>sở</a:t>
            </a:r>
            <a:r>
              <a:rPr lang="en-US" sz="2400" b="1" dirty="0">
                <a:solidFill>
                  <a:srgbClr val="FFFF00"/>
                </a:solidFill>
              </a:rPr>
              <a:t> </a:t>
            </a:r>
            <a:r>
              <a:rPr lang="en-US" sz="2400" b="1" dirty="0" err="1" smtClean="0">
                <a:solidFill>
                  <a:srgbClr val="FFFF00"/>
                </a:solidFill>
              </a:rPr>
              <a:t>tại</a:t>
            </a:r>
            <a:r>
              <a:rPr lang="en-US" sz="2400" b="1" dirty="0" smtClean="0">
                <a:solidFill>
                  <a:srgbClr val="FFFF00"/>
                </a:solidFill>
              </a:rPr>
              <a:t> </a:t>
            </a:r>
            <a:r>
              <a:rPr lang="en-US" sz="2400" dirty="0" smtClean="0">
                <a:solidFill>
                  <a:srgbClr val="FFFF00"/>
                </a:solidFill>
              </a:rPr>
              <a:t>(04 </a:t>
            </a:r>
            <a:r>
              <a:rPr lang="en-US" sz="2400" dirty="0" err="1" smtClean="0">
                <a:solidFill>
                  <a:srgbClr val="FFFF00"/>
                </a:solidFill>
              </a:rPr>
              <a:t>nhiệm</a:t>
            </a:r>
            <a:r>
              <a:rPr lang="en-US" sz="2400" dirty="0" smtClean="0">
                <a:solidFill>
                  <a:srgbClr val="FFFF00"/>
                </a:solidFill>
              </a:rPr>
              <a:t> </a:t>
            </a:r>
            <a:r>
              <a:rPr lang="en-US" sz="2400" dirty="0" err="1" smtClean="0">
                <a:solidFill>
                  <a:srgbClr val="FFFF00"/>
                </a:solidFill>
              </a:rPr>
              <a:t>vụ</a:t>
            </a:r>
            <a:r>
              <a:rPr lang="en-US" sz="2400" dirty="0" smtClean="0">
                <a:solidFill>
                  <a:srgbClr val="FFFF00"/>
                </a:solidFill>
              </a:rPr>
              <a:t>)</a:t>
            </a:r>
            <a:endParaRPr lang="en-US" sz="2400" dirty="0">
              <a:solidFill>
                <a:srgbClr val="FFFF00"/>
              </a:solidFill>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0" y="531214"/>
            <a:ext cx="1343926" cy="1107086"/>
          </a:xfrm>
          <a:prstGeom prst="rect">
            <a:avLst/>
          </a:prstGeom>
        </p:spPr>
      </p:pic>
    </p:spTree>
    <p:extLst>
      <p:ext uri="{BB962C8B-B14F-4D97-AF65-F5344CB8AC3E}">
        <p14:creationId xmlns:p14="http://schemas.microsoft.com/office/powerpoint/2010/main" val="11354020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82</a:t>
            </a:fld>
            <a:endParaRPr lang="en-US"/>
          </a:p>
        </p:txBody>
      </p:sp>
      <p:sp>
        <p:nvSpPr>
          <p:cNvPr id="6" name="Title 1"/>
          <p:cNvSpPr>
            <a:spLocks noGrp="1"/>
          </p:cNvSpPr>
          <p:nvPr>
            <p:ph type="title"/>
          </p:nvPr>
        </p:nvSpPr>
        <p:spPr>
          <a:xfrm>
            <a:off x="0" y="0"/>
            <a:ext cx="12192000" cy="609600"/>
          </a:xfrm>
          <a:solidFill>
            <a:srgbClr val="28C5E4"/>
          </a:solidFill>
        </p:spPr>
        <p:txBody>
          <a:bodyPr>
            <a:normAutofit/>
          </a:bodyPr>
          <a:lstStyle/>
          <a:p>
            <a:r>
              <a:rPr lang="en-US" sz="3200" b="1" dirty="0" err="1">
                <a:solidFill>
                  <a:schemeClr val="bg1"/>
                </a:solidFill>
                <a:latin typeface="+mn-lt"/>
              </a:rPr>
              <a:t>Điều</a:t>
            </a:r>
            <a:r>
              <a:rPr lang="en-US" sz="3200" b="1" dirty="0">
                <a:solidFill>
                  <a:schemeClr val="bg1"/>
                </a:solidFill>
                <a:latin typeface="+mn-lt"/>
              </a:rPr>
              <a:t> </a:t>
            </a:r>
            <a:r>
              <a:rPr lang="vi-VN" sz="3200" b="1" dirty="0">
                <a:solidFill>
                  <a:schemeClr val="bg1"/>
                </a:solidFill>
                <a:latin typeface="+mn-lt"/>
              </a:rPr>
              <a:t>3</a:t>
            </a:r>
            <a:r>
              <a:rPr lang="en-US" sz="3200" b="1" dirty="0">
                <a:solidFill>
                  <a:schemeClr val="bg1"/>
                </a:solidFill>
                <a:latin typeface="+mn-lt"/>
              </a:rPr>
              <a:t>2. </a:t>
            </a:r>
            <a:r>
              <a:rPr lang="en-US" sz="3200" b="1" dirty="0" err="1">
                <a:solidFill>
                  <a:schemeClr val="bg1"/>
                </a:solidFill>
                <a:latin typeface="+mn-lt"/>
              </a:rPr>
              <a:t>Trách</a:t>
            </a:r>
            <a:r>
              <a:rPr lang="en-US" sz="3200" b="1" dirty="0">
                <a:solidFill>
                  <a:schemeClr val="bg1"/>
                </a:solidFill>
                <a:latin typeface="+mn-lt"/>
              </a:rPr>
              <a:t> </a:t>
            </a:r>
            <a:r>
              <a:rPr lang="en-US" sz="3200" b="1" dirty="0" err="1">
                <a:solidFill>
                  <a:schemeClr val="bg1"/>
                </a:solidFill>
                <a:latin typeface="+mn-lt"/>
              </a:rPr>
              <a:t>nhiệm</a:t>
            </a:r>
            <a:r>
              <a:rPr lang="en-US" sz="3200" b="1" dirty="0">
                <a:solidFill>
                  <a:schemeClr val="bg1"/>
                </a:solidFill>
                <a:latin typeface="+mn-lt"/>
              </a:rPr>
              <a:t> </a:t>
            </a:r>
            <a:r>
              <a:rPr lang="en-US" sz="3200" b="1" dirty="0" err="1">
                <a:solidFill>
                  <a:schemeClr val="bg1"/>
                </a:solidFill>
                <a:latin typeface="+mn-lt"/>
              </a:rPr>
              <a:t>thi</a:t>
            </a:r>
            <a:r>
              <a:rPr lang="en-US" sz="3200" b="1" dirty="0">
                <a:solidFill>
                  <a:schemeClr val="bg1"/>
                </a:solidFill>
                <a:latin typeface="+mn-lt"/>
              </a:rPr>
              <a:t> </a:t>
            </a:r>
            <a:r>
              <a:rPr lang="en-US" sz="3200" b="1" dirty="0" err="1">
                <a:solidFill>
                  <a:schemeClr val="bg1"/>
                </a:solidFill>
                <a:latin typeface="+mn-lt"/>
              </a:rPr>
              <a:t>hành</a:t>
            </a:r>
            <a:endParaRPr lang="en-US" sz="3200" dirty="0">
              <a:solidFill>
                <a:schemeClr val="bg1"/>
              </a:solidFill>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178936385"/>
              </p:ext>
            </p:extLst>
          </p:nvPr>
        </p:nvGraphicFramePr>
        <p:xfrm>
          <a:off x="381000" y="1447800"/>
          <a:ext cx="11582400" cy="4490702"/>
        </p:xfrm>
        <a:graphic>
          <a:graphicData uri="http://schemas.openxmlformats.org/drawingml/2006/table">
            <a:tbl>
              <a:tblPr firstRow="1" bandRow="1">
                <a:tableStyleId>{5C22544A-7EE6-4342-B048-85BDC9FD1C3A}</a:tableStyleId>
              </a:tblPr>
              <a:tblGrid>
                <a:gridCol w="703296">
                  <a:extLst>
                    <a:ext uri="{9D8B030D-6E8A-4147-A177-3AD203B41FA5}">
                      <a16:colId xmlns:a16="http://schemas.microsoft.com/office/drawing/2014/main" val="1804641763"/>
                    </a:ext>
                  </a:extLst>
                </a:gridCol>
                <a:gridCol w="10879104">
                  <a:extLst>
                    <a:ext uri="{9D8B030D-6E8A-4147-A177-3AD203B41FA5}">
                      <a16:colId xmlns:a16="http://schemas.microsoft.com/office/drawing/2014/main" val="4059102593"/>
                    </a:ext>
                  </a:extLst>
                </a:gridCol>
              </a:tblGrid>
              <a:tr h="381588">
                <a:tc gridSpan="2">
                  <a:txBody>
                    <a:bodyPr/>
                    <a:lstStyle/>
                    <a:p>
                      <a:r>
                        <a:rPr lang="en-US" sz="2000" b="1" kern="1200" dirty="0" smtClean="0">
                          <a:solidFill>
                            <a:schemeClr val="lt1"/>
                          </a:solidFill>
                          <a:effectLst/>
                          <a:latin typeface="+mn-lt"/>
                          <a:ea typeface="+mn-ea"/>
                          <a:cs typeface="+mn-cs"/>
                        </a:rPr>
                        <a:t>8. </a:t>
                      </a:r>
                      <a:r>
                        <a:rPr lang="en-US" sz="2000" b="1" kern="1200" dirty="0" err="1" smtClean="0">
                          <a:solidFill>
                            <a:schemeClr val="lt1"/>
                          </a:solidFill>
                          <a:effectLst/>
                          <a:latin typeface="+mn-lt"/>
                          <a:ea typeface="+mn-ea"/>
                          <a:cs typeface="+mn-cs"/>
                        </a:rPr>
                        <a:t>Tổ</a:t>
                      </a:r>
                      <a:r>
                        <a:rPr lang="en-US" sz="2000" b="1" kern="1200" dirty="0" smtClean="0">
                          <a:solidFill>
                            <a:schemeClr val="lt1"/>
                          </a:solidFill>
                          <a:effectLst/>
                          <a:latin typeface="+mn-lt"/>
                          <a:ea typeface="+mn-ea"/>
                          <a:cs typeface="+mn-cs"/>
                        </a:rPr>
                        <a:t> </a:t>
                      </a:r>
                      <a:r>
                        <a:rPr lang="en-US" sz="2000" b="1" kern="1200" dirty="0" err="1" smtClean="0">
                          <a:solidFill>
                            <a:schemeClr val="lt1"/>
                          </a:solidFill>
                          <a:effectLst/>
                          <a:latin typeface="+mn-lt"/>
                          <a:ea typeface="+mn-ea"/>
                          <a:cs typeface="+mn-cs"/>
                        </a:rPr>
                        <a:t>chức</a:t>
                      </a:r>
                      <a:r>
                        <a:rPr lang="en-US" sz="2000" b="1" kern="1200" dirty="0" smtClean="0">
                          <a:solidFill>
                            <a:schemeClr val="lt1"/>
                          </a:solidFill>
                          <a:effectLst/>
                          <a:latin typeface="+mn-lt"/>
                          <a:ea typeface="+mn-ea"/>
                          <a:cs typeface="+mn-cs"/>
                        </a:rPr>
                        <a:t>, </a:t>
                      </a:r>
                      <a:r>
                        <a:rPr lang="en-US" sz="2000" b="1" kern="1200" dirty="0" err="1" smtClean="0">
                          <a:solidFill>
                            <a:schemeClr val="lt1"/>
                          </a:solidFill>
                          <a:effectLst/>
                          <a:latin typeface="+mn-lt"/>
                          <a:ea typeface="+mn-ea"/>
                          <a:cs typeface="+mn-cs"/>
                        </a:rPr>
                        <a:t>cá</a:t>
                      </a:r>
                      <a:r>
                        <a:rPr lang="en-US" sz="2000" b="1" kern="1200" dirty="0" smtClean="0">
                          <a:solidFill>
                            <a:schemeClr val="lt1"/>
                          </a:solidFill>
                          <a:effectLst/>
                          <a:latin typeface="+mn-lt"/>
                          <a:ea typeface="+mn-ea"/>
                          <a:cs typeface="+mn-cs"/>
                        </a:rPr>
                        <a:t> </a:t>
                      </a:r>
                      <a:r>
                        <a:rPr lang="en-US" sz="2000" b="1" kern="1200" dirty="0" err="1" smtClean="0">
                          <a:solidFill>
                            <a:schemeClr val="lt1"/>
                          </a:solidFill>
                          <a:effectLst/>
                          <a:latin typeface="+mn-lt"/>
                          <a:ea typeface="+mn-ea"/>
                          <a:cs typeface="+mn-cs"/>
                        </a:rPr>
                        <a:t>nhân</a:t>
                      </a:r>
                      <a:r>
                        <a:rPr lang="en-US" sz="2000" b="1" kern="1200" dirty="0" smtClean="0">
                          <a:solidFill>
                            <a:schemeClr val="lt1"/>
                          </a:solidFill>
                          <a:effectLst/>
                          <a:latin typeface="+mn-lt"/>
                          <a:ea typeface="+mn-ea"/>
                          <a:cs typeface="+mn-cs"/>
                        </a:rPr>
                        <a:t>, </a:t>
                      </a:r>
                      <a:r>
                        <a:rPr lang="en-US" sz="2000" b="1" kern="1200" dirty="0" err="1" smtClean="0">
                          <a:solidFill>
                            <a:schemeClr val="lt1"/>
                          </a:solidFill>
                          <a:effectLst/>
                          <a:latin typeface="+mn-lt"/>
                          <a:ea typeface="+mn-ea"/>
                          <a:cs typeface="+mn-cs"/>
                        </a:rPr>
                        <a:t>hộ</a:t>
                      </a:r>
                      <a:r>
                        <a:rPr lang="en-US" sz="2000" b="1" kern="1200" dirty="0" smtClean="0">
                          <a:solidFill>
                            <a:schemeClr val="lt1"/>
                          </a:solidFill>
                          <a:effectLst/>
                          <a:latin typeface="+mn-lt"/>
                          <a:ea typeface="+mn-ea"/>
                          <a:cs typeface="+mn-cs"/>
                        </a:rPr>
                        <a:t> </a:t>
                      </a:r>
                      <a:r>
                        <a:rPr lang="en-US" sz="2000" b="1" kern="1200" dirty="0" err="1" smtClean="0">
                          <a:solidFill>
                            <a:schemeClr val="lt1"/>
                          </a:solidFill>
                          <a:effectLst/>
                          <a:latin typeface="+mn-lt"/>
                          <a:ea typeface="+mn-ea"/>
                          <a:cs typeface="+mn-cs"/>
                        </a:rPr>
                        <a:t>kinh</a:t>
                      </a:r>
                      <a:r>
                        <a:rPr lang="en-US" sz="2000" b="1" kern="1200" dirty="0" smtClean="0">
                          <a:solidFill>
                            <a:schemeClr val="lt1"/>
                          </a:solidFill>
                          <a:effectLst/>
                          <a:latin typeface="+mn-lt"/>
                          <a:ea typeface="+mn-ea"/>
                          <a:cs typeface="+mn-cs"/>
                        </a:rPr>
                        <a:t> </a:t>
                      </a:r>
                      <a:r>
                        <a:rPr lang="en-US" sz="2000" b="1" kern="1200" dirty="0" err="1" smtClean="0">
                          <a:solidFill>
                            <a:schemeClr val="lt1"/>
                          </a:solidFill>
                          <a:effectLst/>
                          <a:latin typeface="+mn-lt"/>
                          <a:ea typeface="+mn-ea"/>
                          <a:cs typeface="+mn-cs"/>
                        </a:rPr>
                        <a:t>doanh</a:t>
                      </a:r>
                      <a:r>
                        <a:rPr lang="vi-VN" sz="2000" b="1" kern="1200" dirty="0" smtClean="0">
                          <a:solidFill>
                            <a:schemeClr val="lt1"/>
                          </a:solidFill>
                          <a:effectLst/>
                          <a:latin typeface="+mn-lt"/>
                          <a:ea typeface="+mn-ea"/>
                          <a:cs typeface="+mn-cs"/>
                        </a:rPr>
                        <a:t>, hộ gia đình, công đồng dân cư</a:t>
                      </a:r>
                      <a:r>
                        <a:rPr lang="en-US" sz="2000" b="1" kern="1200" dirty="0" smtClean="0">
                          <a:solidFill>
                            <a:schemeClr val="lt1"/>
                          </a:solidFill>
                          <a:effectLst/>
                          <a:latin typeface="+mn-lt"/>
                          <a:ea typeface="+mn-ea"/>
                          <a:cs typeface="+mn-cs"/>
                        </a:rPr>
                        <a:t>:</a:t>
                      </a:r>
                      <a:endParaRPr lang="en-US" sz="2000" dirty="0"/>
                    </a:p>
                  </a:txBody>
                  <a:tcPr/>
                </a:tc>
                <a:tc hMerge="1">
                  <a:txBody>
                    <a:bodyPr/>
                    <a:lstStyle/>
                    <a:p>
                      <a:endParaRPr lang="en-US" dirty="0"/>
                    </a:p>
                  </a:txBody>
                  <a:tcPr/>
                </a:tc>
                <a:extLst>
                  <a:ext uri="{0D108BD9-81ED-4DB2-BD59-A6C34878D82A}">
                    <a16:rowId xmlns:a16="http://schemas.microsoft.com/office/drawing/2014/main" val="1845213140"/>
                  </a:ext>
                </a:extLst>
              </a:tr>
              <a:tr h="381588">
                <a:tc>
                  <a:txBody>
                    <a:bodyPr/>
                    <a:lstStyle/>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000" kern="1200" dirty="0" smtClean="0">
                          <a:solidFill>
                            <a:schemeClr val="dk1"/>
                          </a:solidFill>
                          <a:effectLst/>
                          <a:latin typeface="+mn-lt"/>
                          <a:ea typeface="+mn-ea"/>
                          <a:cs typeface="+mn-cs"/>
                        </a:rPr>
                        <a:t>a) Lưu </a:t>
                      </a:r>
                      <a:r>
                        <a:rPr lang="en-US" sz="2000" kern="1200" dirty="0" err="1" smtClean="0">
                          <a:solidFill>
                            <a:schemeClr val="dk1"/>
                          </a:solidFill>
                          <a:effectLst/>
                          <a:latin typeface="+mn-lt"/>
                          <a:ea typeface="+mn-ea"/>
                          <a:cs typeface="+mn-cs"/>
                        </a:rPr>
                        <a:t>gi</a:t>
                      </a:r>
                      <a:r>
                        <a:rPr lang="vi-VN" sz="2000" kern="1200" dirty="0" smtClean="0">
                          <a:solidFill>
                            <a:schemeClr val="dk1"/>
                          </a:solidFill>
                          <a:effectLst/>
                          <a:latin typeface="+mn-lt"/>
                          <a:ea typeface="+mn-ea"/>
                          <a:cs typeface="+mn-cs"/>
                        </a:rPr>
                        <a:t>ữ đầy đủ hồ sơ lâm sản theo quy định tại Thông tư này;</a:t>
                      </a:r>
                      <a:endParaRPr lang="en-US" sz="20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16190676"/>
                  </a:ext>
                </a:extLst>
              </a:tr>
              <a:tr h="675118">
                <a:tc>
                  <a:txBody>
                    <a:bodyPr/>
                    <a:lstStyle/>
                    <a:p>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b) C</a:t>
                      </a:r>
                      <a:r>
                        <a:rPr lang="vi-VN" sz="2000" kern="1200" dirty="0" smtClean="0">
                          <a:solidFill>
                            <a:schemeClr val="dk1"/>
                          </a:solidFill>
                          <a:effectLst/>
                          <a:latin typeface="+mn-lt"/>
                          <a:ea typeface="+mn-ea"/>
                          <a:cs typeface="+mn-cs"/>
                        </a:rPr>
                        <a:t>hịu trách nhiệm về tính chính xác </a:t>
                      </a:r>
                      <a:r>
                        <a:rPr lang="en-US" sz="2000" kern="1200" dirty="0" err="1" smtClean="0">
                          <a:solidFill>
                            <a:schemeClr val="dk1"/>
                          </a:solidFill>
                          <a:effectLst/>
                          <a:latin typeface="+mn-lt"/>
                          <a:ea typeface="+mn-ea"/>
                          <a:cs typeface="+mn-cs"/>
                        </a:rPr>
                        <a:t>và</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chấp</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hành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quy</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định</a:t>
                      </a:r>
                      <a:r>
                        <a:rPr lang="vi-VN" sz="2000" kern="1200" dirty="0" smtClean="0">
                          <a:solidFill>
                            <a:schemeClr val="dk1"/>
                          </a:solidFill>
                          <a:effectLst/>
                          <a:latin typeface="+mn-lt"/>
                          <a:ea typeface="+mn-ea"/>
                          <a:cs typeface="+mn-cs"/>
                        </a:rPr>
                        <a:t> kiểm tra, truy xuất của cơ quan chức năng có thẩm quyền</a:t>
                      </a:r>
                      <a:r>
                        <a:rPr lang="en-US" sz="20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1122136168"/>
                  </a:ext>
                </a:extLst>
              </a:tr>
              <a:tr h="2997182">
                <a:tc>
                  <a:txBody>
                    <a:bodyPr/>
                    <a:lstStyle/>
                    <a:p>
                      <a:endParaRPr lang="en-US" sz="20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c</a:t>
                      </a:r>
                      <a:r>
                        <a:rPr lang="vi-VN"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Đối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với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tổ</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chức</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hộ</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kinh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doanh</a:t>
                      </a:r>
                      <a:r>
                        <a:rPr lang="en-US" sz="20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 L</a:t>
                      </a:r>
                      <a:r>
                        <a:rPr lang="vi-VN" sz="2000" kern="1200" dirty="0" smtClean="0">
                          <a:solidFill>
                            <a:schemeClr val="dk1"/>
                          </a:solidFill>
                          <a:effectLst/>
                          <a:latin typeface="+mn-lt"/>
                          <a:ea typeface="+mn-ea"/>
                          <a:cs typeface="+mn-cs"/>
                        </a:rPr>
                        <a:t>ập Sổ theo dõi nhập, xuất lâm sản</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theo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Mẫu</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số</a:t>
                      </a:r>
                      <a:r>
                        <a:rPr lang="en-US" sz="2000" kern="1200" dirty="0" smtClean="0">
                          <a:solidFill>
                            <a:schemeClr val="dk1"/>
                          </a:solidFill>
                          <a:effectLst/>
                          <a:latin typeface="+mn-lt"/>
                          <a:ea typeface="+mn-ea"/>
                          <a:cs typeface="+mn-cs"/>
                        </a:rPr>
                        <a:t> 07 </a:t>
                      </a:r>
                      <a:r>
                        <a:rPr lang="en-US" sz="2000" kern="1200" dirty="0" err="1" smtClean="0">
                          <a:solidFill>
                            <a:schemeClr val="dk1"/>
                          </a:solidFill>
                          <a:effectLst/>
                          <a:latin typeface="+mn-lt"/>
                          <a:ea typeface="+mn-ea"/>
                          <a:cs typeface="+mn-cs"/>
                        </a:rPr>
                        <a:t>tại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Phụ</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lục</a:t>
                      </a:r>
                      <a:r>
                        <a:rPr lang="en-US" sz="2000" kern="1200" dirty="0" smtClean="0">
                          <a:solidFill>
                            <a:schemeClr val="dk1"/>
                          </a:solidFill>
                          <a:effectLst/>
                          <a:latin typeface="+mn-lt"/>
                          <a:ea typeface="+mn-ea"/>
                          <a:cs typeface="+mn-cs"/>
                        </a:rPr>
                        <a:t> ban </a:t>
                      </a:r>
                      <a:r>
                        <a:rPr lang="en-US" sz="2000" kern="1200" dirty="0" err="1" smtClean="0">
                          <a:solidFill>
                            <a:schemeClr val="dk1"/>
                          </a:solidFill>
                          <a:effectLst/>
                          <a:latin typeface="+mn-lt"/>
                          <a:ea typeface="+mn-ea"/>
                          <a:cs typeface="+mn-cs"/>
                        </a:rPr>
                        <a:t>hành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kèm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theo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Thông</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tư</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này</a:t>
                      </a:r>
                      <a:r>
                        <a:rPr lang="en-US" sz="20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Cập</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nhật</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đầy</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đủ</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kịp</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thời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tình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hình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nhập</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xuất</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lâm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sản</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và</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xuất</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trình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khi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có</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yêu</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cầu</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kiểm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tra</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của</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cơ</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quan</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có</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thẩm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quyền</a:t>
                      </a:r>
                      <a:r>
                        <a:rPr lang="en-US" sz="2000" kern="1200" dirty="0" smtClean="0">
                          <a:solidFill>
                            <a:schemeClr val="dk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Báo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cáo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tình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hình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nhập</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xuất</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lâm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sản</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cho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Cơ</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quan</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Kiểm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lâm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sở</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tại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theo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Mẫu</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số</a:t>
                      </a:r>
                      <a:r>
                        <a:rPr lang="en-US" sz="2000" kern="1200" dirty="0" smtClean="0">
                          <a:solidFill>
                            <a:schemeClr val="dk1"/>
                          </a:solidFill>
                          <a:effectLst/>
                          <a:latin typeface="+mn-lt"/>
                          <a:ea typeface="+mn-ea"/>
                          <a:cs typeface="+mn-cs"/>
                        </a:rPr>
                        <a:t> 18 </a:t>
                      </a:r>
                      <a:r>
                        <a:rPr lang="en-US" sz="2000" kern="1200" dirty="0" err="1" smtClean="0">
                          <a:solidFill>
                            <a:schemeClr val="dk1"/>
                          </a:solidFill>
                          <a:effectLst/>
                          <a:latin typeface="+mn-lt"/>
                          <a:ea typeface="+mn-ea"/>
                          <a:cs typeface="+mn-cs"/>
                        </a:rPr>
                        <a:t>tại</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Phụ</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lục</a:t>
                      </a:r>
                      <a:r>
                        <a:rPr lang="en-US" sz="2000" kern="1200" dirty="0" smtClean="0">
                          <a:solidFill>
                            <a:schemeClr val="dk1"/>
                          </a:solidFill>
                          <a:effectLst/>
                          <a:latin typeface="+mn-lt"/>
                          <a:ea typeface="+mn-ea"/>
                          <a:cs typeface="+mn-cs"/>
                        </a:rPr>
                        <a:t> ban </a:t>
                      </a:r>
                      <a:r>
                        <a:rPr lang="en-US" sz="2000" kern="1200" dirty="0" err="1" smtClean="0">
                          <a:solidFill>
                            <a:schemeClr val="dk1"/>
                          </a:solidFill>
                          <a:effectLst/>
                          <a:latin typeface="+mn-lt"/>
                          <a:ea typeface="+mn-ea"/>
                          <a:cs typeface="+mn-cs"/>
                        </a:rPr>
                        <a:t>hành</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kèm</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theo</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Thông</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tư</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này</a:t>
                      </a:r>
                      <a:r>
                        <a:rPr lang="en-US" sz="2000" kern="1200" dirty="0" smtClean="0">
                          <a:solidFill>
                            <a:schemeClr val="dk1"/>
                          </a:solidFill>
                          <a:effectLst/>
                          <a:latin typeface="+mn-lt"/>
                          <a:ea typeface="+mn-ea"/>
                          <a:cs typeface="+mn-cs"/>
                        </a:rPr>
                        <a:t> </a:t>
                      </a:r>
                      <a:r>
                        <a:rPr lang="en-US" sz="2000" kern="1200" dirty="0" err="1" smtClean="0">
                          <a:solidFill>
                            <a:schemeClr val="dk1"/>
                          </a:solidFill>
                          <a:effectLst/>
                          <a:latin typeface="+mn-lt"/>
                          <a:ea typeface="+mn-ea"/>
                          <a:cs typeface="+mn-cs"/>
                        </a:rPr>
                        <a:t>theo</a:t>
                      </a:r>
                      <a:r>
                        <a:rPr lang="en-US" sz="2000" kern="1200" dirty="0" smtClean="0">
                          <a:solidFill>
                            <a:schemeClr val="dk1"/>
                          </a:solidFill>
                          <a:effectLst/>
                          <a:latin typeface="+mn-lt"/>
                          <a:ea typeface="+mn-ea"/>
                          <a:cs typeface="+mn-cs"/>
                        </a:rPr>
                        <a:t> </a:t>
                      </a:r>
                      <a:r>
                        <a:rPr lang="pt-BR" sz="2000" kern="1200" dirty="0" smtClean="0">
                          <a:solidFill>
                            <a:schemeClr val="dk1"/>
                          </a:solidFill>
                          <a:effectLst/>
                          <a:latin typeface="+mn-lt"/>
                          <a:ea typeface="+mn-ea"/>
                          <a:cs typeface="+mn-cs"/>
                        </a:rPr>
                        <a:t>định kỳ sáu tháng trước ngày 15 tháng 7 và định kỳ hằng năm trước ngày 15 tháng 01. Thời gian chốt số liệu báo cáo định kỳ 06 tháng đầu năm tính từ ngày 01 tháng 01 đến ngày 30 tháng 6; thời gian chốt số liệu báo cáo hằng năm được tính từ ngày 01 tháng 01 đến ngày 31 tháng 12 của kỳ báo cáo.</a:t>
                      </a:r>
                      <a:endParaRPr lang="en-US" sz="20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6410912"/>
                  </a:ext>
                </a:extLst>
              </a:tr>
            </a:tbl>
          </a:graphicData>
        </a:graphic>
      </p:graphicFrame>
    </p:spTree>
    <p:extLst>
      <p:ext uri="{BB962C8B-B14F-4D97-AF65-F5344CB8AC3E}">
        <p14:creationId xmlns:p14="http://schemas.microsoft.com/office/powerpoint/2010/main" val="6124203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latin typeface="+mn-lt"/>
              </a:rPr>
              <a:t>Điều</a:t>
            </a:r>
            <a:r>
              <a:rPr lang="en-US" b="1" dirty="0">
                <a:latin typeface="+mn-lt"/>
              </a:rPr>
              <a:t> </a:t>
            </a:r>
            <a:r>
              <a:rPr lang="vi-VN" b="1" dirty="0">
                <a:latin typeface="+mn-lt"/>
              </a:rPr>
              <a:t>3</a:t>
            </a:r>
            <a:r>
              <a:rPr lang="en-US" b="1" dirty="0">
                <a:latin typeface="+mn-lt"/>
              </a:rPr>
              <a:t>3. </a:t>
            </a:r>
            <a:r>
              <a:rPr lang="vi-VN" b="1" dirty="0">
                <a:latin typeface="+mn-lt"/>
              </a:rPr>
              <a:t>Hiệu lực thi </a:t>
            </a:r>
            <a:r>
              <a:rPr lang="vi-VN" b="1" dirty="0" smtClean="0">
                <a:latin typeface="+mn-lt"/>
              </a:rPr>
              <a:t>hành</a:t>
            </a:r>
            <a:endParaRPr lang="en-US" dirty="0">
              <a:latin typeface="+mn-lt"/>
            </a:endParaRPr>
          </a:p>
        </p:txBody>
      </p:sp>
      <p:sp>
        <p:nvSpPr>
          <p:cNvPr id="3" name="Content Placeholder 2"/>
          <p:cNvSpPr>
            <a:spLocks noGrp="1"/>
          </p:cNvSpPr>
          <p:nvPr>
            <p:ph idx="1"/>
          </p:nvPr>
        </p:nvSpPr>
        <p:spPr>
          <a:xfrm>
            <a:off x="609600" y="1600201"/>
            <a:ext cx="10972800" cy="3809999"/>
          </a:xfrm>
        </p:spPr>
        <p:txBody>
          <a:bodyPr/>
          <a:lstStyle/>
          <a:p>
            <a:pPr marL="0" indent="0" algn="just">
              <a:buNone/>
            </a:pPr>
            <a:r>
              <a:rPr lang="vi-VN" dirty="0" smtClean="0"/>
              <a:t>1</a:t>
            </a:r>
            <a:r>
              <a:rPr lang="vi-VN" dirty="0"/>
              <a:t>. Thông tư này có hiệu lực kể từ ngày</a:t>
            </a:r>
            <a:r>
              <a:rPr lang="en-US" dirty="0"/>
              <a:t> 15 </a:t>
            </a:r>
            <a:r>
              <a:rPr lang="vi-VN" dirty="0"/>
              <a:t>tháng</a:t>
            </a:r>
            <a:r>
              <a:rPr lang="vi-VN" b="1" dirty="0"/>
              <a:t> </a:t>
            </a:r>
            <a:r>
              <a:rPr lang="en-US" dirty="0"/>
              <a:t>02 </a:t>
            </a:r>
            <a:r>
              <a:rPr lang="vi-VN" dirty="0"/>
              <a:t>năm 2023.</a:t>
            </a:r>
            <a:endParaRPr lang="en-US" dirty="0"/>
          </a:p>
          <a:p>
            <a:pPr marL="0" indent="0" algn="just">
              <a:buNone/>
            </a:pPr>
            <a:r>
              <a:rPr lang="en-US" dirty="0"/>
              <a:t>2</a:t>
            </a:r>
            <a:r>
              <a:rPr lang="vi-VN" dirty="0"/>
              <a:t>. Thông tư số 27/2018/TT-BNNPTNT ngày 16</a:t>
            </a:r>
            <a:r>
              <a:rPr lang="en-US" dirty="0"/>
              <a:t> </a:t>
            </a:r>
            <a:r>
              <a:rPr lang="en-US" dirty="0" err="1"/>
              <a:t>tháng</a:t>
            </a:r>
            <a:r>
              <a:rPr lang="en-US" dirty="0"/>
              <a:t> </a:t>
            </a:r>
            <a:r>
              <a:rPr lang="vi-VN" dirty="0"/>
              <a:t>11</a:t>
            </a:r>
            <a:r>
              <a:rPr lang="en-US" dirty="0"/>
              <a:t> </a:t>
            </a:r>
            <a:r>
              <a:rPr lang="en-US" dirty="0" err="1"/>
              <a:t>năm</a:t>
            </a:r>
            <a:r>
              <a:rPr lang="en-US" dirty="0"/>
              <a:t> </a:t>
            </a:r>
            <a:r>
              <a:rPr lang="vi-VN" dirty="0"/>
              <a:t>2018 của Bộ </a:t>
            </a:r>
            <a:r>
              <a:rPr lang="en-US" dirty="0" err="1"/>
              <a:t>trưởng</a:t>
            </a:r>
            <a:r>
              <a:rPr lang="en-US" dirty="0"/>
              <a:t> </a:t>
            </a:r>
            <a:r>
              <a:rPr lang="en-US" dirty="0" err="1"/>
              <a:t>Bộ</a:t>
            </a:r>
            <a:r>
              <a:rPr lang="en-US" dirty="0"/>
              <a:t> </a:t>
            </a:r>
            <a:r>
              <a:rPr lang="vi-VN" dirty="0"/>
              <a:t>Nông nghiệp và Phát triển nông thôn quy định về quản lý, truy xuất nguồn gốc lâm sản</a:t>
            </a:r>
            <a:r>
              <a:rPr lang="en-US" dirty="0"/>
              <a:t> </a:t>
            </a:r>
            <a:r>
              <a:rPr lang="en-US" dirty="0" err="1"/>
              <a:t>hết</a:t>
            </a:r>
            <a:r>
              <a:rPr lang="en-US" dirty="0"/>
              <a:t> </a:t>
            </a:r>
            <a:r>
              <a:rPr lang="en-US" dirty="0" err="1"/>
              <a:t>hiệu</a:t>
            </a:r>
            <a:r>
              <a:rPr lang="en-US" dirty="0"/>
              <a:t> </a:t>
            </a:r>
            <a:r>
              <a:rPr lang="en-US" dirty="0" err="1"/>
              <a:t>lực</a:t>
            </a:r>
            <a:r>
              <a:rPr lang="en-US" dirty="0"/>
              <a:t> </a:t>
            </a:r>
            <a:r>
              <a:rPr lang="en-US" dirty="0" err="1"/>
              <a:t>kể</a:t>
            </a:r>
            <a:r>
              <a:rPr lang="en-US" dirty="0"/>
              <a:t> </a:t>
            </a:r>
            <a:r>
              <a:rPr lang="en-US" dirty="0" err="1"/>
              <a:t>từ</a:t>
            </a:r>
            <a:r>
              <a:rPr lang="en-US" dirty="0"/>
              <a:t> </a:t>
            </a:r>
            <a:r>
              <a:rPr lang="en-US" dirty="0" err="1"/>
              <a:t>ngày</a:t>
            </a:r>
            <a:r>
              <a:rPr lang="en-US" dirty="0"/>
              <a:t> </a:t>
            </a:r>
            <a:r>
              <a:rPr lang="en-US" dirty="0" err="1"/>
              <a:t>Thông</a:t>
            </a:r>
            <a:r>
              <a:rPr lang="en-US" dirty="0"/>
              <a:t> </a:t>
            </a:r>
            <a:r>
              <a:rPr lang="en-US" dirty="0" err="1"/>
              <a:t>tư</a:t>
            </a:r>
            <a:r>
              <a:rPr lang="en-US" dirty="0"/>
              <a:t> </a:t>
            </a:r>
            <a:r>
              <a:rPr lang="en-US" dirty="0" err="1"/>
              <a:t>này</a:t>
            </a:r>
            <a:r>
              <a:rPr lang="en-US" dirty="0"/>
              <a:t> </a:t>
            </a:r>
            <a:r>
              <a:rPr lang="en-US" dirty="0" err="1"/>
              <a:t>có</a:t>
            </a:r>
            <a:r>
              <a:rPr lang="en-US" dirty="0"/>
              <a:t> </a:t>
            </a:r>
            <a:r>
              <a:rPr lang="en-US" dirty="0" err="1"/>
              <a:t>hiệu</a:t>
            </a:r>
            <a:r>
              <a:rPr lang="en-US" dirty="0"/>
              <a:t> </a:t>
            </a:r>
            <a:r>
              <a:rPr lang="en-US" dirty="0" err="1"/>
              <a:t>lực</a:t>
            </a:r>
            <a:r>
              <a:rPr lang="en-US" dirty="0"/>
              <a:t> </a:t>
            </a:r>
            <a:r>
              <a:rPr lang="en-US" dirty="0" err="1"/>
              <a:t>thi</a:t>
            </a:r>
            <a:r>
              <a:rPr lang="en-US" dirty="0"/>
              <a:t> </a:t>
            </a:r>
            <a:r>
              <a:rPr lang="en-US" dirty="0" err="1"/>
              <a:t>hành</a:t>
            </a:r>
            <a:r>
              <a:rPr lang="vi-VN" dirty="0"/>
              <a:t>.</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83</a:t>
            </a:fld>
            <a:endParaRPr lang="en-US"/>
          </a:p>
        </p:txBody>
      </p:sp>
    </p:spTree>
    <p:extLst>
      <p:ext uri="{BB962C8B-B14F-4D97-AF65-F5344CB8AC3E}">
        <p14:creationId xmlns:p14="http://schemas.microsoft.com/office/powerpoint/2010/main" val="1716269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a:solidFill>
            <a:srgbClr val="71EC34"/>
          </a:solidFill>
        </p:spPr>
        <p:txBody>
          <a:bodyPr/>
          <a:lstStyle/>
          <a:p>
            <a:r>
              <a:rPr lang="en-US" b="1" dirty="0" err="1">
                <a:latin typeface="+mn-lt"/>
              </a:rPr>
              <a:t>Điều</a:t>
            </a:r>
            <a:r>
              <a:rPr lang="en-US" b="1" dirty="0">
                <a:latin typeface="+mn-lt"/>
              </a:rPr>
              <a:t> </a:t>
            </a:r>
            <a:r>
              <a:rPr lang="vi-VN" b="1" dirty="0">
                <a:latin typeface="+mn-lt"/>
              </a:rPr>
              <a:t>3</a:t>
            </a:r>
            <a:r>
              <a:rPr lang="en-US" b="1" dirty="0">
                <a:latin typeface="+mn-lt"/>
              </a:rPr>
              <a:t>3. </a:t>
            </a:r>
            <a:r>
              <a:rPr lang="vi-VN" b="1" dirty="0">
                <a:latin typeface="+mn-lt"/>
              </a:rPr>
              <a:t>Hiệu lực thi hành</a:t>
            </a:r>
            <a:endParaRPr lang="en-US" dirty="0">
              <a:latin typeface="+mn-lt"/>
            </a:endParaRPr>
          </a:p>
        </p:txBody>
      </p:sp>
      <p:sp>
        <p:nvSpPr>
          <p:cNvPr id="3" name="Content Placeholder 2"/>
          <p:cNvSpPr>
            <a:spLocks noGrp="1"/>
          </p:cNvSpPr>
          <p:nvPr>
            <p:ph idx="1"/>
          </p:nvPr>
        </p:nvSpPr>
        <p:spPr>
          <a:xfrm>
            <a:off x="606136" y="2057400"/>
            <a:ext cx="10972800" cy="3657599"/>
          </a:xfrm>
        </p:spPr>
        <p:txBody>
          <a:bodyPr/>
          <a:lstStyle/>
          <a:p>
            <a:pPr marL="0" indent="0" algn="just">
              <a:buNone/>
            </a:pPr>
            <a:r>
              <a:rPr lang="en-US" dirty="0"/>
              <a:t>4. </a:t>
            </a:r>
            <a:r>
              <a:rPr lang="en-US" dirty="0" err="1"/>
              <a:t>Trường</a:t>
            </a:r>
            <a:r>
              <a:rPr lang="en-US" dirty="0"/>
              <a:t> </a:t>
            </a:r>
            <a:r>
              <a:rPr lang="en-US" dirty="0" err="1"/>
              <a:t>hợp</a:t>
            </a:r>
            <a:r>
              <a:rPr lang="vi-VN" dirty="0"/>
              <a:t> văn bản quy phạm pháp luật được viện dẫn tại Thông tư này được sửa đổi, bổ sung, thay thế thì </a:t>
            </a:r>
            <a:r>
              <a:rPr lang="en-US" dirty="0" err="1"/>
              <a:t>áp</a:t>
            </a:r>
            <a:r>
              <a:rPr lang="en-US" dirty="0"/>
              <a:t> </a:t>
            </a:r>
            <a:r>
              <a:rPr lang="en-US" dirty="0" err="1"/>
              <a:t>dụng</a:t>
            </a:r>
            <a:r>
              <a:rPr lang="en-US" dirty="0"/>
              <a:t> </a:t>
            </a:r>
            <a:r>
              <a:rPr lang="vi-VN" dirty="0"/>
              <a:t>theo văn bản sửa đổi, bổ sung, thay thế đó</a:t>
            </a:r>
            <a:r>
              <a:rPr lang="en-US" dirty="0"/>
              <a:t>.</a:t>
            </a:r>
          </a:p>
          <a:p>
            <a:pPr marL="0" indent="0" algn="just">
              <a:buNone/>
            </a:pPr>
            <a:r>
              <a:rPr lang="en-US" dirty="0"/>
              <a:t>5. </a:t>
            </a:r>
            <a:r>
              <a:rPr lang="en-US" dirty="0" err="1"/>
              <a:t>Trong</a:t>
            </a:r>
            <a:r>
              <a:rPr lang="en-US" dirty="0"/>
              <a:t> </a:t>
            </a:r>
            <a:r>
              <a:rPr lang="en-US" dirty="0" err="1"/>
              <a:t>quá</a:t>
            </a:r>
            <a:r>
              <a:rPr lang="en-US" dirty="0"/>
              <a:t> </a:t>
            </a:r>
            <a:r>
              <a:rPr lang="en-US" dirty="0" err="1"/>
              <a:t>trình</a:t>
            </a:r>
            <a:r>
              <a:rPr lang="en-US" dirty="0"/>
              <a:t> </a:t>
            </a:r>
            <a:r>
              <a:rPr lang="en-US" dirty="0" err="1"/>
              <a:t>thực</a:t>
            </a:r>
            <a:r>
              <a:rPr lang="en-US" dirty="0"/>
              <a:t> </a:t>
            </a:r>
            <a:r>
              <a:rPr lang="en-US" dirty="0" err="1"/>
              <a:t>hiện</a:t>
            </a:r>
            <a:r>
              <a:rPr lang="en-US" dirty="0"/>
              <a:t>, </a:t>
            </a:r>
            <a:r>
              <a:rPr lang="en-US" dirty="0" err="1"/>
              <a:t>nếu</a:t>
            </a:r>
            <a:r>
              <a:rPr lang="en-US" dirty="0"/>
              <a:t> </a:t>
            </a:r>
            <a:r>
              <a:rPr lang="en-US" dirty="0" err="1"/>
              <a:t>có</a:t>
            </a:r>
            <a:r>
              <a:rPr lang="en-US" dirty="0"/>
              <a:t> </a:t>
            </a:r>
            <a:r>
              <a:rPr lang="en-US" dirty="0" err="1"/>
              <a:t>vướng</a:t>
            </a:r>
            <a:r>
              <a:rPr lang="en-US" dirty="0"/>
              <a:t> </a:t>
            </a:r>
            <a:r>
              <a:rPr lang="en-US" dirty="0" err="1"/>
              <a:t>mắc</a:t>
            </a:r>
            <a:r>
              <a:rPr lang="en-US" dirty="0"/>
              <a:t>, </a:t>
            </a:r>
            <a:r>
              <a:rPr lang="en-US" dirty="0" err="1"/>
              <a:t>cơ</a:t>
            </a:r>
            <a:r>
              <a:rPr lang="en-US" dirty="0"/>
              <a:t> </a:t>
            </a:r>
            <a:r>
              <a:rPr lang="en-US" dirty="0" err="1"/>
              <a:t>quan</a:t>
            </a:r>
            <a:r>
              <a:rPr lang="en-US" dirty="0"/>
              <a:t>, </a:t>
            </a:r>
            <a:r>
              <a:rPr lang="en-US" dirty="0" err="1"/>
              <a:t>tổ</a:t>
            </a:r>
            <a:r>
              <a:rPr lang="en-US" dirty="0"/>
              <a:t> </a:t>
            </a:r>
            <a:r>
              <a:rPr lang="en-US" dirty="0" err="1"/>
              <a:t>chức</a:t>
            </a:r>
            <a:r>
              <a:rPr lang="en-US" dirty="0"/>
              <a:t>, </a:t>
            </a:r>
            <a:r>
              <a:rPr lang="en-US" dirty="0" err="1"/>
              <a:t>cá</a:t>
            </a:r>
            <a:r>
              <a:rPr lang="en-US" dirty="0"/>
              <a:t> </a:t>
            </a:r>
            <a:r>
              <a:rPr lang="en-US" dirty="0" err="1"/>
              <a:t>nhân</a:t>
            </a:r>
            <a:r>
              <a:rPr lang="en-US" dirty="0"/>
              <a:t> </a:t>
            </a:r>
            <a:r>
              <a:rPr lang="en-US" dirty="0" err="1"/>
              <a:t>phản</a:t>
            </a:r>
            <a:r>
              <a:rPr lang="en-US" dirty="0"/>
              <a:t> </a:t>
            </a:r>
            <a:r>
              <a:rPr lang="en-US" dirty="0" err="1"/>
              <a:t>ánh</a:t>
            </a:r>
            <a:r>
              <a:rPr lang="en-US" dirty="0"/>
              <a:t> </a:t>
            </a:r>
            <a:r>
              <a:rPr lang="en-US" dirty="0" err="1"/>
              <a:t>về</a:t>
            </a:r>
            <a:r>
              <a:rPr lang="en-US" dirty="0"/>
              <a:t> </a:t>
            </a:r>
            <a:r>
              <a:rPr lang="en-US" dirty="0" err="1"/>
              <a:t>Bộ</a:t>
            </a:r>
            <a:r>
              <a:rPr lang="en-US" dirty="0"/>
              <a:t> </a:t>
            </a:r>
            <a:r>
              <a:rPr lang="en-US" dirty="0" err="1"/>
              <a:t>Nông</a:t>
            </a:r>
            <a:r>
              <a:rPr lang="en-US" dirty="0"/>
              <a:t> </a:t>
            </a:r>
            <a:r>
              <a:rPr lang="en-US" dirty="0" err="1"/>
              <a:t>nghiệp</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nông</a:t>
            </a:r>
            <a:r>
              <a:rPr lang="en-US" dirty="0"/>
              <a:t> </a:t>
            </a:r>
            <a:r>
              <a:rPr lang="en-US" dirty="0" err="1"/>
              <a:t>thôn</a:t>
            </a:r>
            <a:r>
              <a:rPr lang="en-US" dirty="0"/>
              <a:t> </a:t>
            </a:r>
            <a:r>
              <a:rPr lang="en-US" dirty="0" err="1"/>
              <a:t>để</a:t>
            </a:r>
            <a:r>
              <a:rPr lang="en-US" dirty="0"/>
              <a:t> </a:t>
            </a:r>
            <a:r>
              <a:rPr lang="en-US" dirty="0" err="1"/>
              <a:t>xem</a:t>
            </a:r>
            <a:r>
              <a:rPr lang="en-US" dirty="0"/>
              <a:t> </a:t>
            </a:r>
            <a:r>
              <a:rPr lang="en-US" dirty="0" err="1"/>
              <a:t>xét</a:t>
            </a:r>
            <a:r>
              <a:rPr lang="en-US" dirty="0"/>
              <a:t>, </a:t>
            </a:r>
            <a:r>
              <a:rPr lang="en-US" dirty="0" err="1"/>
              <a:t>giải</a:t>
            </a:r>
            <a:r>
              <a:rPr lang="en-US" dirty="0"/>
              <a:t> </a:t>
            </a:r>
            <a:r>
              <a:rPr lang="en-US" dirty="0" err="1"/>
              <a:t>quyết</a:t>
            </a:r>
            <a:endParaRPr lang="en-US"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84</a:t>
            </a:fld>
            <a:endParaRPr lang="en-US"/>
          </a:p>
        </p:txBody>
      </p:sp>
    </p:spTree>
    <p:extLst>
      <p:ext uri="{BB962C8B-B14F-4D97-AF65-F5344CB8AC3E}">
        <p14:creationId xmlns:p14="http://schemas.microsoft.com/office/powerpoint/2010/main" val="35382685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600200"/>
            <a:ext cx="8229600" cy="4343401"/>
          </a:xfrm>
          <a:solidFill>
            <a:srgbClr val="00B050">
              <a:alpha val="37000"/>
            </a:srgbClr>
          </a:solidFill>
        </p:spPr>
        <p:txBody>
          <a:bodyPr>
            <a:normAutofit/>
          </a:bodyPr>
          <a:lstStyle/>
          <a:p>
            <a:pPr marL="0" indent="0" algn="ctr">
              <a:buNone/>
            </a:pPr>
            <a:endParaRPr lang="en-US" sz="3600" b="1" dirty="0"/>
          </a:p>
          <a:p>
            <a:pPr marL="0" indent="0" algn="ctr">
              <a:buNone/>
            </a:pPr>
            <a:r>
              <a:rPr lang="en-US" sz="3600" b="1" dirty="0">
                <a:solidFill>
                  <a:srgbClr val="FFFF00"/>
                </a:solidFill>
              </a:rPr>
              <a:t>TRÂN TRỌNG </a:t>
            </a:r>
            <a:r>
              <a:rPr lang="en-US" sz="3600" b="1">
                <a:solidFill>
                  <a:srgbClr val="FFFF00"/>
                </a:solidFill>
              </a:rPr>
              <a:t>CẢM </a:t>
            </a:r>
            <a:r>
              <a:rPr lang="en-US" sz="3600" b="1" smtClean="0">
                <a:solidFill>
                  <a:srgbClr val="FFFF00"/>
                </a:solidFill>
              </a:rPr>
              <a:t>ƠN</a:t>
            </a:r>
            <a:endParaRPr lang="en-US" sz="3600" b="1" dirty="0" smtClean="0">
              <a:solidFill>
                <a:srgbClr val="FFFF00"/>
              </a:solidFill>
            </a:endParaRPr>
          </a:p>
        </p:txBody>
      </p:sp>
      <p:sp>
        <p:nvSpPr>
          <p:cNvPr id="5" name="Slide Number Placeholder 4"/>
          <p:cNvSpPr>
            <a:spLocks noGrp="1"/>
          </p:cNvSpPr>
          <p:nvPr>
            <p:ph type="sldNum" sz="quarter" idx="12"/>
          </p:nvPr>
        </p:nvSpPr>
        <p:spPr/>
        <p:txBody>
          <a:bodyPr/>
          <a:lstStyle/>
          <a:p>
            <a:fld id="{C70D3A15-4C43-420A-867E-5D00651CC0AB}" type="slidenum">
              <a:rPr lang="en-US" smtClean="0"/>
              <a:t>85</a:t>
            </a:fld>
            <a:endParaRPr lang="en-US"/>
          </a:p>
        </p:txBody>
      </p:sp>
    </p:spTree>
    <p:extLst>
      <p:ext uri="{BB962C8B-B14F-4D97-AF65-F5344CB8AC3E}">
        <p14:creationId xmlns:p14="http://schemas.microsoft.com/office/powerpoint/2010/main" val="3187786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58876"/>
            <a:ext cx="11506200" cy="5197475"/>
          </a:xfrm>
        </p:spPr>
        <p:txBody>
          <a:bodyPr>
            <a:noAutofit/>
          </a:bodyPr>
          <a:lstStyle/>
          <a:p>
            <a:pPr marL="0" indent="0" algn="just">
              <a:buNone/>
            </a:pPr>
            <a:r>
              <a:rPr lang="en-US" sz="3000" b="1" dirty="0" smtClean="0"/>
              <a:t>*</a:t>
            </a:r>
            <a:r>
              <a:rPr lang="vi-VN" sz="3000" b="1" dirty="0" smtClean="0"/>
              <a:t> </a:t>
            </a:r>
            <a:r>
              <a:rPr lang="en-US" sz="3000" b="1" dirty="0" smtClean="0"/>
              <a:t>H</a:t>
            </a:r>
            <a:r>
              <a:rPr lang="vi-VN" sz="3000" b="1" dirty="0" smtClean="0"/>
              <a:t>ồ </a:t>
            </a:r>
            <a:r>
              <a:rPr lang="vi-VN" sz="3000" b="1" dirty="0"/>
              <a:t>sơ lâm sản hợp pháp, quy định cụ thể:</a:t>
            </a:r>
            <a:endParaRPr lang="en-US" sz="3000" b="1" dirty="0"/>
          </a:p>
          <a:p>
            <a:pPr marL="0" indent="0" algn="just">
              <a:buNone/>
            </a:pPr>
            <a:r>
              <a:rPr lang="vi-VN" sz="3000" dirty="0"/>
              <a:t>- Hồ sơ nguồn gốc lâm sản hợp pháp làm căn cứ truy xuất nguồn gốc: đối với lâm sản sau khai thác (Điều 15); lâm sản nhập khẩu (Điều 16); lâm sản sau xử lý tịch thu (Điều 17); </a:t>
            </a:r>
            <a:endParaRPr lang="en-US" sz="3000" dirty="0"/>
          </a:p>
          <a:p>
            <a:pPr marL="0" indent="0" algn="just">
              <a:buNone/>
            </a:pPr>
            <a:r>
              <a:rPr lang="vi-VN" sz="3000" dirty="0"/>
              <a:t>- Hồ sơ lâm sản khi mua bán, chuyển giao quyền sở hữu, vận chuyển trong nước và xuất khẩu (Điều 18 và Điều 19);</a:t>
            </a:r>
            <a:endParaRPr lang="en-US" sz="3000" dirty="0"/>
          </a:p>
          <a:p>
            <a:pPr marL="0" indent="0" algn="just">
              <a:buNone/>
            </a:pPr>
            <a:r>
              <a:rPr lang="vi-VN" sz="3000" dirty="0"/>
              <a:t>- Hồ sơ lâm sản tại cơ sở chế biến, kinh doanh, cất giữ, nuôi, trồng thực vật rừng, động vật rừng (Điều 20 và Điều 21</a:t>
            </a:r>
            <a:r>
              <a:rPr lang="vi-VN" sz="3000" dirty="0" smtClean="0"/>
              <a:t>).</a:t>
            </a:r>
            <a:endParaRPr lang="en-US" sz="3000" dirty="0"/>
          </a:p>
        </p:txBody>
      </p:sp>
      <p:sp>
        <p:nvSpPr>
          <p:cNvPr id="4" name="Date Placeholder 3"/>
          <p:cNvSpPr>
            <a:spLocks noGrp="1"/>
          </p:cNvSpPr>
          <p:nvPr>
            <p:ph type="dt" sz="half" idx="10"/>
          </p:nvPr>
        </p:nvSpPr>
        <p:spPr/>
        <p:txBody>
          <a:bodyPr/>
          <a:lstStyle/>
          <a:p>
            <a:fld id="{7BDC6380-AA9A-4582-9233-FF5898D0FB67}" type="datetime1">
              <a:rPr lang="en-US" smtClean="0"/>
              <a:t>6/22/2023</a:t>
            </a:fld>
            <a:endParaRPr lang="en-US"/>
          </a:p>
        </p:txBody>
      </p:sp>
      <p:sp>
        <p:nvSpPr>
          <p:cNvPr id="5" name="Slide Number Placeholder 4"/>
          <p:cNvSpPr>
            <a:spLocks noGrp="1"/>
          </p:cNvSpPr>
          <p:nvPr>
            <p:ph type="sldNum" sz="quarter" idx="12"/>
          </p:nvPr>
        </p:nvSpPr>
        <p:spPr/>
        <p:txBody>
          <a:bodyPr/>
          <a:lstStyle/>
          <a:p>
            <a:fld id="{C70D3A15-4C43-420A-867E-5D00651CC0AB}" type="slidenum">
              <a:rPr lang="en-US" smtClean="0"/>
              <a:t>9</a:t>
            </a:fld>
            <a:endParaRPr lang="en-US"/>
          </a:p>
        </p:txBody>
      </p:sp>
      <p:sp>
        <p:nvSpPr>
          <p:cNvPr id="6" name="Title 1"/>
          <p:cNvSpPr txBox="1">
            <a:spLocks/>
          </p:cNvSpPr>
          <p:nvPr/>
        </p:nvSpPr>
        <p:spPr>
          <a:xfrm>
            <a:off x="0" y="-9993"/>
            <a:ext cx="12115800" cy="1000593"/>
          </a:xfrm>
          <a:prstGeom prst="rect">
            <a:avLst/>
          </a:prstGeom>
          <a:solidFill>
            <a:schemeClr val="accent5">
              <a:lumMod val="75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latin typeface="+mn-lt"/>
              </a:rPr>
              <a:t>ĐIỂM MỚI CỦA THÔNG TƯ</a:t>
            </a:r>
            <a:endParaRPr lang="vi-VN" sz="3200" dirty="0">
              <a:solidFill>
                <a:schemeClr val="bg1"/>
              </a:solidFill>
              <a:latin typeface="+mn-lt"/>
            </a:endParaRPr>
          </a:p>
        </p:txBody>
      </p:sp>
    </p:spTree>
    <p:extLst>
      <p:ext uri="{BB962C8B-B14F-4D97-AF65-F5344CB8AC3E}">
        <p14:creationId xmlns:p14="http://schemas.microsoft.com/office/powerpoint/2010/main" val="1885388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5639</TotalTime>
  <Words>9293</Words>
  <Application>Microsoft Office PowerPoint</Application>
  <PresentationFormat>Widescreen</PresentationFormat>
  <Paragraphs>645</Paragraphs>
  <Slides>85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Calibri</vt:lpstr>
      <vt:lpstr>Times New Roman</vt:lpstr>
      <vt:lpstr>Wingdings</vt:lpstr>
      <vt:lpstr>Office Theme</vt:lpstr>
      <vt:lpstr>CHI CỤC KIỂM LÂM AN GIANG</vt:lpstr>
      <vt:lpstr>PowerPoint Presentation</vt:lpstr>
      <vt:lpstr>CƠ SỞ PHÁP LÝ</vt:lpstr>
      <vt:lpstr>2. Cơ sở thực tiễn</vt:lpstr>
      <vt:lpstr>MỤC ĐÍCH, QUAN ĐIỂM XÂY DỰNG THÔNG TƯ</vt:lpstr>
      <vt:lpstr>2. Quan điểm</vt:lpstr>
      <vt:lpstr>2. Quan điểm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Chương I QUY ĐỊNH CHUNG</vt:lpstr>
      <vt:lpstr>Điều 1. Phạm vi điều chỉnh</vt:lpstr>
      <vt:lpstr>Lưu ý</vt:lpstr>
      <vt:lpstr>PowerPoint Presentation</vt:lpstr>
      <vt:lpstr>Điều 2. Đối tượng áp dụng</vt:lpstr>
      <vt:lpstr>Điều 3. Giải thích từ ngữ</vt:lpstr>
      <vt:lpstr>PowerPoint Presentation</vt:lpstr>
      <vt:lpstr>PowerPoint Presentation</vt:lpstr>
      <vt:lpstr>PowerPoint Presentation</vt:lpstr>
      <vt:lpstr>Điều 5. Bảng kê lâm sản</vt:lpstr>
      <vt:lpstr>Lưu ý về đối tượng xác nhận Bảng kê lâm sản</vt:lpstr>
      <vt:lpstr>Cơ quan có thẩm quyền xác nhận Bảng kê lâm sản</vt:lpstr>
      <vt:lpstr>PowerPoint Presentation</vt:lpstr>
      <vt:lpstr>PowerPoint Presentation</vt:lpstr>
      <vt:lpstr>8. Trình tự thực hiện</vt:lpstr>
      <vt:lpstr>1. Nộp hồ sơ Chủ lâm sản hoặc tổ chức, cá nhân được chủ lâm sản ủy quyền bằng các hình thức</vt:lpstr>
      <vt:lpstr>PowerPoint Presentation</vt:lpstr>
      <vt:lpstr>3. Xác nhận bảng kê lâm sản</vt:lpstr>
      <vt:lpstr>Đề nghị xác nhận sau khai thác</vt:lpstr>
      <vt:lpstr>Trường hợp chủ lâm sản nhập khẩu bán hoặc chuyển giao quyền sở hữu</vt:lpstr>
      <vt:lpstr>Chủ lâm sản mua trực tiếp từ cơ quan được giao xử lý tài sản, bán, chuyển giao quyền sở hữu lần kế tiếp</vt:lpstr>
      <vt:lpstr>Trường hợp mua bán, chuyển giao quyền sở hữu lâm sản</vt:lpstr>
      <vt:lpstr>Trường hợp xác nhận theo đề nghị của tổ chức, cá nhân quy định tại điểm đ khoản 3 Điều 5 của Thông tư</vt:lpstr>
      <vt:lpstr>1. Hồ sơ hợp lệ, xác nhận ngay</vt:lpstr>
      <vt:lpstr>2. Xác minh nguồn gốc lâm sản trước khi xác nhận</vt:lpstr>
      <vt:lpstr>3. Sau xác nhận</vt:lpstr>
      <vt:lpstr>Ví dụ</vt:lpstr>
      <vt:lpstr>F0 bán, chuyển giao lâm sản cho chủ thể tiếp theo  (quy ước là F1)</vt:lpstr>
      <vt:lpstr>PowerPoint Presentation</vt:lpstr>
      <vt:lpstr>Chuyển giao lần tiếp theo: Khi F1 bán, chuyển giao quyền sở hữu lâm sản cho F2</vt:lpstr>
      <vt:lpstr>Trách nhiệm của cơ quan Kiểm lâm sở tại</vt:lpstr>
      <vt:lpstr>PowerPoint Presentation</vt:lpstr>
      <vt:lpstr>Nội dung của Chương II</vt:lpstr>
      <vt:lpstr>Điều 7. Phê duyệt Phương án khai thác  động vật rừng thông thường từ tự nhiên</vt:lpstr>
      <vt:lpstr>PowerPoint Presentation</vt:lpstr>
      <vt:lpstr>Điều 14. Khai thác động vật rừng thông thường, bộ phận, dẫn xuất của động vật rừng thông thường từ tự nhiên</vt:lpstr>
      <vt:lpstr>Xác nhận Bảng kê lâm sản sau khai thác</vt:lpstr>
      <vt:lpstr>Gửi hồ sơ đến cơ quan KL sở tại để theo dõi, tổng hợp</vt:lpstr>
      <vt:lpstr>PowerPoint Presentation</vt:lpstr>
      <vt:lpstr>Điều 15. Hồ sơ nguồn gốc lâm sản sau khai thác</vt:lpstr>
      <vt:lpstr>PowerPoint Presentation</vt:lpstr>
      <vt:lpstr>PowerPoint Presentation</vt:lpstr>
      <vt:lpstr>Điều 20. Hồ sơ lâm sản tại cơ sở chế biến, kinh doanh, cất giữ gỗ, thực vật rừng, động vật rừng, các loài thuộc Phụ lục CITES</vt:lpstr>
      <vt:lpstr>Điều 20. Hồ sơ lâm sản tại cơ sở chế biến, kinh doanh, cất giữ gỗ, thực vật rừng, động vật rừng, các loài thuộc Phụ lục CITES</vt:lpstr>
      <vt:lpstr>PowerPoint Presentation</vt:lpstr>
      <vt:lpstr>2. Hồ sơ lâm sản tại cơ sở trồng thực vật rừng nguy cấp, quý, hiếm; thực vật thuộc Phụ lục CITES</vt:lpstr>
      <vt:lpstr>PowerPoint Presentation</vt:lpstr>
      <vt:lpstr>Điều 22. Đối tượng đánh dấu</vt:lpstr>
      <vt:lpstr>Điều 23. Hình thức, phương pháp, trách nhiệm đánh dấu mẫu vật</vt:lpstr>
      <vt:lpstr>Điều 23. Hình thức, phương pháp, trách nhiệm đánh dấu mẫu vật</vt:lpstr>
      <vt:lpstr>Điều 24. Thông tin và đăng ký nhãn đánh dấu</vt:lpstr>
      <vt:lpstr>Điều 24. Thông tin và đăng ký nhãn đánh dấu</vt:lpstr>
      <vt:lpstr>PowerPoint Presentation</vt:lpstr>
      <vt:lpstr>Điều 25. Đối tượng, hình thức kiểm tra</vt:lpstr>
      <vt:lpstr>Điều 26. Nội dung kiểm tra</vt:lpstr>
      <vt:lpstr>Điều 26. Nội dung kiểm tra</vt:lpstr>
      <vt:lpstr> Điều 27. Nguyên tắc kiểm tra</vt:lpstr>
      <vt:lpstr>Điều 28. Kiểm tra theo kế hoạch </vt:lpstr>
      <vt:lpstr>Điều 29. Kiểm tra đột xuất (không quy định phải có Quyết định kiểm tra)</vt:lpstr>
      <vt:lpstr>Điều 29. Kiểm tra đột xuất</vt:lpstr>
      <vt:lpstr>Điều 30. Thẩm quyền ban hành quyết định kiểm tra của Kiểm lâm</vt:lpstr>
      <vt:lpstr>PowerPoint Presentation</vt:lpstr>
      <vt:lpstr>PowerPoint Presentation</vt:lpstr>
      <vt:lpstr>PowerPoint Presentation</vt:lpstr>
      <vt:lpstr>Điều 32. Trách nhiệm thi hành</vt:lpstr>
      <vt:lpstr>Điều 32. Trách nhiệm thi hành</vt:lpstr>
      <vt:lpstr>Điều 32. Trách nhiệm thi hành</vt:lpstr>
      <vt:lpstr>Điều 33. Hiệu lực thi hành</vt:lpstr>
      <vt:lpstr>Điều 33. Hiệu lực thi hành</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TỔNG CỤC LÂM NGHIỆP CỤC KIỂM LÂM</dc:title>
  <dc:creator>Admin</dc:creator>
  <cp:lastModifiedBy>ADMIN</cp:lastModifiedBy>
  <cp:revision>2538</cp:revision>
  <dcterms:created xsi:type="dcterms:W3CDTF">2022-04-12T02:01:31Z</dcterms:created>
  <dcterms:modified xsi:type="dcterms:W3CDTF">2023-06-22T03:55:25Z</dcterms:modified>
</cp:coreProperties>
</file>